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64" r:id="rId3"/>
    <p:sldId id="268" r:id="rId4"/>
    <p:sldId id="266" r:id="rId5"/>
    <p:sldId id="265" r:id="rId6"/>
    <p:sldId id="261" r:id="rId7"/>
    <p:sldId id="267" r:id="rId8"/>
    <p:sldId id="263" r:id="rId9"/>
    <p:sldId id="269" r:id="rId10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12"/>
      <p:bold r:id="rId13"/>
    </p:embeddedFont>
    <p:embeddedFont>
      <p:font typeface="Alfa Slab One" panose="020B0604020202020204" charset="0"/>
      <p:regular r:id="rId14"/>
    </p:embeddedFont>
    <p:embeddedFont>
      <p:font typeface="Proxima Nova" panose="020B0604020202020204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EC63D6-484E-4757-A96A-A207CF70BA6C}" v="173" dt="2023-11-12T11:05:04.7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138" y="6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 Cao" userId="7c5a31e90393c94f" providerId="LiveId" clId="{22EC63D6-484E-4757-A96A-A207CF70BA6C}"/>
    <pc:docChg chg="undo custSel addSld delSld modSld sldOrd modMainMaster">
      <pc:chgData name="Jin Cao" userId="7c5a31e90393c94f" providerId="LiveId" clId="{22EC63D6-484E-4757-A96A-A207CF70BA6C}" dt="2023-11-12T11:05:04.767" v="2581" actId="1076"/>
      <pc:docMkLst>
        <pc:docMk/>
      </pc:docMkLst>
      <pc:sldChg chg="addSp delSp modSp mod modNotesTx">
        <pc:chgData name="Jin Cao" userId="7c5a31e90393c94f" providerId="LiveId" clId="{22EC63D6-484E-4757-A96A-A207CF70BA6C}" dt="2023-11-12T10:46:36.713" v="1919" actId="207"/>
        <pc:sldMkLst>
          <pc:docMk/>
          <pc:sldMk cId="0" sldId="256"/>
        </pc:sldMkLst>
        <pc:spChg chg="add del mod ord">
          <ac:chgData name="Jin Cao" userId="7c5a31e90393c94f" providerId="LiveId" clId="{22EC63D6-484E-4757-A96A-A207CF70BA6C}" dt="2023-11-12T10:44:35.486" v="1898" actId="21"/>
          <ac:spMkLst>
            <pc:docMk/>
            <pc:sldMk cId="0" sldId="256"/>
            <ac:spMk id="2" creationId="{31FD81F0-804D-02C0-B8EF-2392AD2500F5}"/>
          </ac:spMkLst>
        </pc:spChg>
        <pc:spChg chg="add del mod">
          <ac:chgData name="Jin Cao" userId="7c5a31e90393c94f" providerId="LiveId" clId="{22EC63D6-484E-4757-A96A-A207CF70BA6C}" dt="2023-11-12T09:30:48.900" v="120" actId="478"/>
          <ac:spMkLst>
            <pc:docMk/>
            <pc:sldMk cId="0" sldId="256"/>
            <ac:spMk id="3" creationId="{0842F28E-B51B-3E51-2873-5600F63F2A59}"/>
          </ac:spMkLst>
        </pc:spChg>
        <pc:spChg chg="add mod">
          <ac:chgData name="Jin Cao" userId="7c5a31e90393c94f" providerId="LiveId" clId="{22EC63D6-484E-4757-A96A-A207CF70BA6C}" dt="2023-11-12T10:45:06.351" v="1906" actId="1076"/>
          <ac:spMkLst>
            <pc:docMk/>
            <pc:sldMk cId="0" sldId="256"/>
            <ac:spMk id="4" creationId="{4E6E094A-2699-2AB5-85A9-5B7EE32FE990}"/>
          </ac:spMkLst>
        </pc:spChg>
        <pc:spChg chg="add mod">
          <ac:chgData name="Jin Cao" userId="7c5a31e90393c94f" providerId="LiveId" clId="{22EC63D6-484E-4757-A96A-A207CF70BA6C}" dt="2023-11-12T10:46:27.351" v="1918" actId="1076"/>
          <ac:spMkLst>
            <pc:docMk/>
            <pc:sldMk cId="0" sldId="256"/>
            <ac:spMk id="7" creationId="{AA382DDB-C0F0-292A-8E64-7A55BC405BA7}"/>
          </ac:spMkLst>
        </pc:spChg>
        <pc:spChg chg="add mod ord">
          <ac:chgData name="Jin Cao" userId="7c5a31e90393c94f" providerId="LiveId" clId="{22EC63D6-484E-4757-A96A-A207CF70BA6C}" dt="2023-11-12T10:46:36.713" v="1919" actId="207"/>
          <ac:spMkLst>
            <pc:docMk/>
            <pc:sldMk cId="0" sldId="256"/>
            <ac:spMk id="8" creationId="{864B3BEF-89A5-FA8C-FC48-58197F5B48BA}"/>
          </ac:spMkLst>
        </pc:spChg>
        <pc:spChg chg="mod">
          <ac:chgData name="Jin Cao" userId="7c5a31e90393c94f" providerId="LiveId" clId="{22EC63D6-484E-4757-A96A-A207CF70BA6C}" dt="2023-11-12T10:46:27.351" v="1918" actId="1076"/>
          <ac:spMkLst>
            <pc:docMk/>
            <pc:sldMk cId="0" sldId="256"/>
            <ac:spMk id="57" creationId="{00000000-0000-0000-0000-000000000000}"/>
          </ac:spMkLst>
        </pc:spChg>
        <pc:spChg chg="mod">
          <ac:chgData name="Jin Cao" userId="7c5a31e90393c94f" providerId="LiveId" clId="{22EC63D6-484E-4757-A96A-A207CF70BA6C}" dt="2023-11-12T10:45:06.351" v="1906" actId="1076"/>
          <ac:spMkLst>
            <pc:docMk/>
            <pc:sldMk cId="0" sldId="256"/>
            <ac:spMk id="58" creationId="{00000000-0000-0000-0000-000000000000}"/>
          </ac:spMkLst>
        </pc:spChg>
        <pc:picChg chg="add del mod">
          <ac:chgData name="Jin Cao" userId="7c5a31e90393c94f" providerId="LiveId" clId="{22EC63D6-484E-4757-A96A-A207CF70BA6C}" dt="2023-11-12T09:34:09.835" v="158" actId="21"/>
          <ac:picMkLst>
            <pc:docMk/>
            <pc:sldMk cId="0" sldId="256"/>
            <ac:picMk id="6" creationId="{6D005C2D-157E-0B68-5116-DBECDD611285}"/>
          </ac:picMkLst>
        </pc:picChg>
        <pc:picChg chg="mod ord modCrop">
          <ac:chgData name="Jin Cao" userId="7c5a31e90393c94f" providerId="LiveId" clId="{22EC63D6-484E-4757-A96A-A207CF70BA6C}" dt="2023-11-12T10:45:13.203" v="1908" actId="167"/>
          <ac:picMkLst>
            <pc:docMk/>
            <pc:sldMk cId="0" sldId="256"/>
            <ac:picMk id="56" creationId="{00000000-0000-0000-0000-000000000000}"/>
          </ac:picMkLst>
        </pc:picChg>
      </pc:sldChg>
      <pc:sldChg chg="modSp del mod">
        <pc:chgData name="Jin Cao" userId="7c5a31e90393c94f" providerId="LiveId" clId="{22EC63D6-484E-4757-A96A-A207CF70BA6C}" dt="2023-11-12T10:01:43.769" v="615" actId="47"/>
        <pc:sldMkLst>
          <pc:docMk/>
          <pc:sldMk cId="0" sldId="257"/>
        </pc:sldMkLst>
        <pc:spChg chg="mod">
          <ac:chgData name="Jin Cao" userId="7c5a31e90393c94f" providerId="LiveId" clId="{22EC63D6-484E-4757-A96A-A207CF70BA6C}" dt="2023-11-12T09:30:42.509" v="115" actId="27636"/>
          <ac:spMkLst>
            <pc:docMk/>
            <pc:sldMk cId="0" sldId="257"/>
            <ac:spMk id="67" creationId="{00000000-0000-0000-0000-000000000000}"/>
          </ac:spMkLst>
        </pc:spChg>
        <pc:spChg chg="mod">
          <ac:chgData name="Jin Cao" userId="7c5a31e90393c94f" providerId="LiveId" clId="{22EC63D6-484E-4757-A96A-A207CF70BA6C}" dt="2023-11-12T09:30:42.520" v="116" actId="27636"/>
          <ac:spMkLst>
            <pc:docMk/>
            <pc:sldMk cId="0" sldId="257"/>
            <ac:spMk id="72" creationId="{00000000-0000-0000-0000-000000000000}"/>
          </ac:spMkLst>
        </pc:spChg>
        <pc:spChg chg="mod">
          <ac:chgData name="Jin Cao" userId="7c5a31e90393c94f" providerId="LiveId" clId="{22EC63D6-484E-4757-A96A-A207CF70BA6C}" dt="2023-11-12T09:30:42.530" v="117" actId="27636"/>
          <ac:spMkLst>
            <pc:docMk/>
            <pc:sldMk cId="0" sldId="257"/>
            <ac:spMk id="77" creationId="{00000000-0000-0000-0000-000000000000}"/>
          </ac:spMkLst>
        </pc:spChg>
      </pc:sldChg>
      <pc:sldChg chg="modSp del mod ord modNotes">
        <pc:chgData name="Jin Cao" userId="7c5a31e90393c94f" providerId="LiveId" clId="{22EC63D6-484E-4757-A96A-A207CF70BA6C}" dt="2023-11-12T10:35:28.600" v="1675" actId="47"/>
        <pc:sldMkLst>
          <pc:docMk/>
          <pc:sldMk cId="0" sldId="258"/>
        </pc:sldMkLst>
        <pc:spChg chg="mod">
          <ac:chgData name="Jin Cao" userId="7c5a31e90393c94f" providerId="LiveId" clId="{22EC63D6-484E-4757-A96A-A207CF70BA6C}" dt="2023-11-12T09:59:19.023" v="586" actId="20577"/>
          <ac:spMkLst>
            <pc:docMk/>
            <pc:sldMk cId="0" sldId="258"/>
            <ac:spMk id="83" creationId="{00000000-0000-0000-0000-000000000000}"/>
          </ac:spMkLst>
        </pc:spChg>
        <pc:spChg chg="mod">
          <ac:chgData name="Jin Cao" userId="7c5a31e90393c94f" providerId="LiveId" clId="{22EC63D6-484E-4757-A96A-A207CF70BA6C}" dt="2023-11-12T09:59:14.086" v="574" actId="1076"/>
          <ac:spMkLst>
            <pc:docMk/>
            <pc:sldMk cId="0" sldId="258"/>
            <ac:spMk id="84" creationId="{00000000-0000-0000-0000-000000000000}"/>
          </ac:spMkLst>
        </pc:spChg>
        <pc:spChg chg="mod">
          <ac:chgData name="Jin Cao" userId="7c5a31e90393c94f" providerId="LiveId" clId="{22EC63D6-484E-4757-A96A-A207CF70BA6C}" dt="2023-11-12T09:59:40.129" v="613" actId="27636"/>
          <ac:spMkLst>
            <pc:docMk/>
            <pc:sldMk cId="0" sldId="258"/>
            <ac:spMk id="85" creationId="{00000000-0000-0000-0000-000000000000}"/>
          </ac:spMkLst>
        </pc:spChg>
      </pc:sldChg>
      <pc:sldChg chg="modSp del mod">
        <pc:chgData name="Jin Cao" userId="7c5a31e90393c94f" providerId="LiveId" clId="{22EC63D6-484E-4757-A96A-A207CF70BA6C}" dt="2023-11-12T10:01:43.769" v="615" actId="47"/>
        <pc:sldMkLst>
          <pc:docMk/>
          <pc:sldMk cId="0" sldId="259"/>
        </pc:sldMkLst>
        <pc:spChg chg="mod">
          <ac:chgData name="Jin Cao" userId="7c5a31e90393c94f" providerId="LiveId" clId="{22EC63D6-484E-4757-A96A-A207CF70BA6C}" dt="2023-11-12T09:30:42.601" v="118" actId="27636"/>
          <ac:spMkLst>
            <pc:docMk/>
            <pc:sldMk cId="0" sldId="259"/>
            <ac:spMk id="93" creationId="{00000000-0000-0000-0000-000000000000}"/>
          </ac:spMkLst>
        </pc:spChg>
      </pc:sldChg>
      <pc:sldChg chg="del">
        <pc:chgData name="Jin Cao" userId="7c5a31e90393c94f" providerId="LiveId" clId="{22EC63D6-484E-4757-A96A-A207CF70BA6C}" dt="2023-11-12T10:35:30.062" v="1676" actId="47"/>
        <pc:sldMkLst>
          <pc:docMk/>
          <pc:sldMk cId="0" sldId="260"/>
        </pc:sldMkLst>
      </pc:sldChg>
      <pc:sldChg chg="addSp delSp modSp mod">
        <pc:chgData name="Jin Cao" userId="7c5a31e90393c94f" providerId="LiveId" clId="{22EC63D6-484E-4757-A96A-A207CF70BA6C}" dt="2023-11-12T10:35:39.548" v="1678" actId="478"/>
        <pc:sldMkLst>
          <pc:docMk/>
          <pc:sldMk cId="0" sldId="261"/>
        </pc:sldMkLst>
        <pc:spChg chg="add del mod">
          <ac:chgData name="Jin Cao" userId="7c5a31e90393c94f" providerId="LiveId" clId="{22EC63D6-484E-4757-A96A-A207CF70BA6C}" dt="2023-11-12T10:35:39.548" v="1678" actId="478"/>
          <ac:spMkLst>
            <pc:docMk/>
            <pc:sldMk cId="0" sldId="261"/>
            <ac:spMk id="3" creationId="{53923B6C-0715-EA93-C237-B406F6A775B4}"/>
          </ac:spMkLst>
        </pc:spChg>
        <pc:spChg chg="del">
          <ac:chgData name="Jin Cao" userId="7c5a31e90393c94f" providerId="LiveId" clId="{22EC63D6-484E-4757-A96A-A207CF70BA6C}" dt="2023-11-12T10:35:37.979" v="1677" actId="478"/>
          <ac:spMkLst>
            <pc:docMk/>
            <pc:sldMk cId="0" sldId="261"/>
            <ac:spMk id="109" creationId="{00000000-0000-0000-0000-000000000000}"/>
          </ac:spMkLst>
        </pc:spChg>
        <pc:spChg chg="del">
          <ac:chgData name="Jin Cao" userId="7c5a31e90393c94f" providerId="LiveId" clId="{22EC63D6-484E-4757-A96A-A207CF70BA6C}" dt="2023-11-12T10:35:37.979" v="1677" actId="478"/>
          <ac:spMkLst>
            <pc:docMk/>
            <pc:sldMk cId="0" sldId="261"/>
            <ac:spMk id="113" creationId="{00000000-0000-0000-0000-000000000000}"/>
          </ac:spMkLst>
        </pc:spChg>
        <pc:spChg chg="del">
          <ac:chgData name="Jin Cao" userId="7c5a31e90393c94f" providerId="LiveId" clId="{22EC63D6-484E-4757-A96A-A207CF70BA6C}" dt="2023-11-12T10:35:37.979" v="1677" actId="478"/>
          <ac:spMkLst>
            <pc:docMk/>
            <pc:sldMk cId="0" sldId="261"/>
            <ac:spMk id="114" creationId="{00000000-0000-0000-0000-000000000000}"/>
          </ac:spMkLst>
        </pc:spChg>
        <pc:grpChg chg="del">
          <ac:chgData name="Jin Cao" userId="7c5a31e90393c94f" providerId="LiveId" clId="{22EC63D6-484E-4757-A96A-A207CF70BA6C}" dt="2023-11-12T10:35:37.979" v="1677" actId="478"/>
          <ac:grpSpMkLst>
            <pc:docMk/>
            <pc:sldMk cId="0" sldId="261"/>
            <ac:grpSpMk id="110" creationId="{00000000-0000-0000-0000-000000000000}"/>
          </ac:grpSpMkLst>
        </pc:grpChg>
        <pc:grpChg chg="del">
          <ac:chgData name="Jin Cao" userId="7c5a31e90393c94f" providerId="LiveId" clId="{22EC63D6-484E-4757-A96A-A207CF70BA6C}" dt="2023-11-12T10:35:37.979" v="1677" actId="478"/>
          <ac:grpSpMkLst>
            <pc:docMk/>
            <pc:sldMk cId="0" sldId="261"/>
            <ac:grpSpMk id="115" creationId="{00000000-0000-0000-0000-000000000000}"/>
          </ac:grpSpMkLst>
        </pc:grpChg>
      </pc:sldChg>
      <pc:sldChg chg="del">
        <pc:chgData name="Jin Cao" userId="7c5a31e90393c94f" providerId="LiveId" clId="{22EC63D6-484E-4757-A96A-A207CF70BA6C}" dt="2023-11-12T10:40:48.736" v="1879" actId="47"/>
        <pc:sldMkLst>
          <pc:docMk/>
          <pc:sldMk cId="0" sldId="262"/>
        </pc:sldMkLst>
      </pc:sldChg>
      <pc:sldChg chg="addSp delSp modSp new mod delAnim modAnim">
        <pc:chgData name="Jin Cao" userId="7c5a31e90393c94f" providerId="LiveId" clId="{22EC63D6-484E-4757-A96A-A207CF70BA6C}" dt="2023-11-12T10:59:58.846" v="2472" actId="732"/>
        <pc:sldMkLst>
          <pc:docMk/>
          <pc:sldMk cId="1089351698" sldId="264"/>
        </pc:sldMkLst>
        <pc:spChg chg="del mod">
          <ac:chgData name="Jin Cao" userId="7c5a31e90393c94f" providerId="LiveId" clId="{22EC63D6-484E-4757-A96A-A207CF70BA6C}" dt="2023-11-12T10:56:53.473" v="2363" actId="478"/>
          <ac:spMkLst>
            <pc:docMk/>
            <pc:sldMk cId="1089351698" sldId="264"/>
            <ac:spMk id="2" creationId="{0D7AE811-1335-5CAE-4A12-A2EC4E61C594}"/>
          </ac:spMkLst>
        </pc:spChg>
        <pc:spChg chg="del">
          <ac:chgData name="Jin Cao" userId="7c5a31e90393c94f" providerId="LiveId" clId="{22EC63D6-484E-4757-A96A-A207CF70BA6C}" dt="2023-11-12T09:50:02.461" v="267" actId="478"/>
          <ac:spMkLst>
            <pc:docMk/>
            <pc:sldMk cId="1089351698" sldId="264"/>
            <ac:spMk id="3" creationId="{19606165-86A5-723B-093E-E8B7C8DE0FC2}"/>
          </ac:spMkLst>
        </pc:spChg>
        <pc:spChg chg="add del mod">
          <ac:chgData name="Jin Cao" userId="7c5a31e90393c94f" providerId="LiveId" clId="{22EC63D6-484E-4757-A96A-A207CF70BA6C}" dt="2023-11-12T09:49:35.823" v="258" actId="478"/>
          <ac:spMkLst>
            <pc:docMk/>
            <pc:sldMk cId="1089351698" sldId="264"/>
            <ac:spMk id="6" creationId="{F728A77A-2AA3-9E31-9C45-A35BC1B0BE88}"/>
          </ac:spMkLst>
        </pc:spChg>
        <pc:spChg chg="add del mod">
          <ac:chgData name="Jin Cao" userId="7c5a31e90393c94f" providerId="LiveId" clId="{22EC63D6-484E-4757-A96A-A207CF70BA6C}" dt="2023-11-12T09:36:01.364" v="173" actId="478"/>
          <ac:spMkLst>
            <pc:docMk/>
            <pc:sldMk cId="1089351698" sldId="264"/>
            <ac:spMk id="7" creationId="{349D4BA5-910E-59E0-0CAA-329754368F90}"/>
          </ac:spMkLst>
        </pc:spChg>
        <pc:spChg chg="add del mod">
          <ac:chgData name="Jin Cao" userId="7c5a31e90393c94f" providerId="LiveId" clId="{22EC63D6-484E-4757-A96A-A207CF70BA6C}" dt="2023-11-12T09:49:56.171" v="264" actId="478"/>
          <ac:spMkLst>
            <pc:docMk/>
            <pc:sldMk cId="1089351698" sldId="264"/>
            <ac:spMk id="8" creationId="{9FD303C4-BB1A-9F6E-2B8B-E40AC3D23378}"/>
          </ac:spMkLst>
        </pc:spChg>
        <pc:spChg chg="add del mod">
          <ac:chgData name="Jin Cao" userId="7c5a31e90393c94f" providerId="LiveId" clId="{22EC63D6-484E-4757-A96A-A207CF70BA6C}" dt="2023-11-12T09:50:26.359" v="274" actId="478"/>
          <ac:spMkLst>
            <pc:docMk/>
            <pc:sldMk cId="1089351698" sldId="264"/>
            <ac:spMk id="9" creationId="{96A5EC7D-5FF3-844A-3B5B-68E21F8481BD}"/>
          </ac:spMkLst>
        </pc:spChg>
        <pc:spChg chg="add mod">
          <ac:chgData name="Jin Cao" userId="7c5a31e90393c94f" providerId="LiveId" clId="{22EC63D6-484E-4757-A96A-A207CF70BA6C}" dt="2023-11-12T09:50:48.026" v="285" actId="571"/>
          <ac:spMkLst>
            <pc:docMk/>
            <pc:sldMk cId="1089351698" sldId="264"/>
            <ac:spMk id="13" creationId="{8F70F038-FFC4-02A4-AB92-2769D0AAF76B}"/>
          </ac:spMkLst>
        </pc:spChg>
        <pc:spChg chg="add mod">
          <ac:chgData name="Jin Cao" userId="7c5a31e90393c94f" providerId="LiveId" clId="{22EC63D6-484E-4757-A96A-A207CF70BA6C}" dt="2023-11-12T10:56:56.561" v="2365" actId="21"/>
          <ac:spMkLst>
            <pc:docMk/>
            <pc:sldMk cId="1089351698" sldId="264"/>
            <ac:spMk id="14" creationId="{A5EC5CE7-A32F-C3FA-0C00-458AC8C75112}"/>
          </ac:spMkLst>
        </pc:spChg>
        <pc:spChg chg="add mod">
          <ac:chgData name="Jin Cao" userId="7c5a31e90393c94f" providerId="LiveId" clId="{22EC63D6-484E-4757-A96A-A207CF70BA6C}" dt="2023-11-12T10:59:38.601" v="2464" actId="14100"/>
          <ac:spMkLst>
            <pc:docMk/>
            <pc:sldMk cId="1089351698" sldId="264"/>
            <ac:spMk id="18" creationId="{269B3593-D207-F3F2-9E43-EE3AC7C413BF}"/>
          </ac:spMkLst>
        </pc:spChg>
        <pc:spChg chg="add mod">
          <ac:chgData name="Jin Cao" userId="7c5a31e90393c94f" providerId="LiveId" clId="{22EC63D6-484E-4757-A96A-A207CF70BA6C}" dt="2023-11-12T10:59:42.932" v="2466" actId="1076"/>
          <ac:spMkLst>
            <pc:docMk/>
            <pc:sldMk cId="1089351698" sldId="264"/>
            <ac:spMk id="19" creationId="{0BEEB677-EEB5-E29E-BE1B-3A54529C8ECE}"/>
          </ac:spMkLst>
        </pc:spChg>
        <pc:spChg chg="add del">
          <ac:chgData name="Jin Cao" userId="7c5a31e90393c94f" providerId="LiveId" clId="{22EC63D6-484E-4757-A96A-A207CF70BA6C}" dt="2023-11-12T10:58:54.840" v="2452" actId="22"/>
          <ac:spMkLst>
            <pc:docMk/>
            <pc:sldMk cId="1089351698" sldId="264"/>
            <ac:spMk id="21" creationId="{AF6AEC98-A977-76EE-5469-2350F8772AEE}"/>
          </ac:spMkLst>
        </pc:spChg>
        <pc:picChg chg="add del mod modCrop">
          <ac:chgData name="Jin Cao" userId="7c5a31e90393c94f" providerId="LiveId" clId="{22EC63D6-484E-4757-A96A-A207CF70BA6C}" dt="2023-11-12T10:56:53.473" v="2363" actId="478"/>
          <ac:picMkLst>
            <pc:docMk/>
            <pc:sldMk cId="1089351698" sldId="264"/>
            <ac:picMk id="5" creationId="{E3086269-A0A5-6B80-1CF2-5C7181BC51AA}"/>
          </ac:picMkLst>
        </pc:picChg>
        <pc:picChg chg="add del mod">
          <ac:chgData name="Jin Cao" userId="7c5a31e90393c94f" providerId="LiveId" clId="{22EC63D6-484E-4757-A96A-A207CF70BA6C}" dt="2023-11-12T09:50:27.436" v="275" actId="478"/>
          <ac:picMkLst>
            <pc:docMk/>
            <pc:sldMk cId="1089351698" sldId="264"/>
            <ac:picMk id="10" creationId="{490E522D-8E5C-A66D-76E5-54E3D8A7C30F}"/>
          </ac:picMkLst>
        </pc:picChg>
        <pc:picChg chg="add del mod">
          <ac:chgData name="Jin Cao" userId="7c5a31e90393c94f" providerId="LiveId" clId="{22EC63D6-484E-4757-A96A-A207CF70BA6C}" dt="2023-11-12T10:57:04.488" v="2368" actId="478"/>
          <ac:picMkLst>
            <pc:docMk/>
            <pc:sldMk cId="1089351698" sldId="264"/>
            <ac:picMk id="12" creationId="{737F725C-BB84-3387-C97A-3C16959D3ED4}"/>
          </ac:picMkLst>
        </pc:picChg>
        <pc:picChg chg="add mod">
          <ac:chgData name="Jin Cao" userId="7c5a31e90393c94f" providerId="LiveId" clId="{22EC63D6-484E-4757-A96A-A207CF70BA6C}" dt="2023-11-12T10:59:40.089" v="2465" actId="1076"/>
          <ac:picMkLst>
            <pc:docMk/>
            <pc:sldMk cId="1089351698" sldId="264"/>
            <ac:picMk id="15" creationId="{2024A09D-4362-06FF-1811-AF2B039547D5}"/>
          </ac:picMkLst>
        </pc:picChg>
        <pc:picChg chg="add mod">
          <ac:chgData name="Jin Cao" userId="7c5a31e90393c94f" providerId="LiveId" clId="{22EC63D6-484E-4757-A96A-A207CF70BA6C}" dt="2023-11-12T10:59:31.787" v="2462" actId="14100"/>
          <ac:picMkLst>
            <pc:docMk/>
            <pc:sldMk cId="1089351698" sldId="264"/>
            <ac:picMk id="16" creationId="{BE3665E3-18E8-A901-8C2F-C6DFDB11BCE8}"/>
          </ac:picMkLst>
        </pc:picChg>
        <pc:picChg chg="add mod">
          <ac:chgData name="Jin Cao" userId="7c5a31e90393c94f" providerId="LiveId" clId="{22EC63D6-484E-4757-A96A-A207CF70BA6C}" dt="2023-11-12T10:59:58.846" v="2472" actId="732"/>
          <ac:picMkLst>
            <pc:docMk/>
            <pc:sldMk cId="1089351698" sldId="264"/>
            <ac:picMk id="22" creationId="{F8C77FD0-9087-A324-5ED6-E1A96415A116}"/>
          </ac:picMkLst>
        </pc:picChg>
      </pc:sldChg>
      <pc:sldChg chg="addSp delSp modSp add mod modNotesTx">
        <pc:chgData name="Jin Cao" userId="7c5a31e90393c94f" providerId="LiveId" clId="{22EC63D6-484E-4757-A96A-A207CF70BA6C}" dt="2023-11-12T11:05:04.767" v="2581" actId="1076"/>
        <pc:sldMkLst>
          <pc:docMk/>
          <pc:sldMk cId="2031588986" sldId="265"/>
        </pc:sldMkLst>
        <pc:spChg chg="del">
          <ac:chgData name="Jin Cao" userId="7c5a31e90393c94f" providerId="LiveId" clId="{22EC63D6-484E-4757-A96A-A207CF70BA6C}" dt="2023-11-12T09:45:00.760" v="257" actId="478"/>
          <ac:spMkLst>
            <pc:docMk/>
            <pc:sldMk cId="2031588986" sldId="265"/>
            <ac:spMk id="2" creationId="{0D7AE811-1335-5CAE-4A12-A2EC4E61C594}"/>
          </ac:spMkLst>
        </pc:spChg>
        <pc:spChg chg="del">
          <ac:chgData name="Jin Cao" userId="7c5a31e90393c94f" providerId="LiveId" clId="{22EC63D6-484E-4757-A96A-A207CF70BA6C}" dt="2023-11-12T09:45:00.760" v="257" actId="478"/>
          <ac:spMkLst>
            <pc:docMk/>
            <pc:sldMk cId="2031588986" sldId="265"/>
            <ac:spMk id="3" creationId="{19606165-86A5-723B-093E-E8B7C8DE0FC2}"/>
          </ac:spMkLst>
        </pc:spChg>
        <pc:spChg chg="add del mod">
          <ac:chgData name="Jin Cao" userId="7c5a31e90393c94f" providerId="LiveId" clId="{22EC63D6-484E-4757-A96A-A207CF70BA6C}" dt="2023-11-12T10:08:23.666" v="708" actId="478"/>
          <ac:spMkLst>
            <pc:docMk/>
            <pc:sldMk cId="2031588986" sldId="265"/>
            <ac:spMk id="4" creationId="{8FD70093-69A7-77C9-C819-50C7455CFBF6}"/>
          </ac:spMkLst>
        </pc:spChg>
        <pc:spChg chg="del mod">
          <ac:chgData name="Jin Cao" userId="7c5a31e90393c94f" providerId="LiveId" clId="{22EC63D6-484E-4757-A96A-A207CF70BA6C}" dt="2023-11-12T09:45:00.760" v="257" actId="478"/>
          <ac:spMkLst>
            <pc:docMk/>
            <pc:sldMk cId="2031588986" sldId="265"/>
            <ac:spMk id="6" creationId="{F728A77A-2AA3-9E31-9C45-A35BC1B0BE88}"/>
          </ac:spMkLst>
        </pc:spChg>
        <pc:spChg chg="add del mod">
          <ac:chgData name="Jin Cao" userId="7c5a31e90393c94f" providerId="LiveId" clId="{22EC63D6-484E-4757-A96A-A207CF70BA6C}" dt="2023-11-12T10:23:09.638" v="1386" actId="478"/>
          <ac:spMkLst>
            <pc:docMk/>
            <pc:sldMk cId="2031588986" sldId="265"/>
            <ac:spMk id="7" creationId="{C310A5DA-887E-B69F-B63D-0C9EC52ECD7F}"/>
          </ac:spMkLst>
        </pc:spChg>
        <pc:spChg chg="del">
          <ac:chgData name="Jin Cao" userId="7c5a31e90393c94f" providerId="LiveId" clId="{22EC63D6-484E-4757-A96A-A207CF70BA6C}" dt="2023-11-12T09:44:58.237" v="256" actId="478"/>
          <ac:spMkLst>
            <pc:docMk/>
            <pc:sldMk cId="2031588986" sldId="265"/>
            <ac:spMk id="8" creationId="{9FD303C4-BB1A-9F6E-2B8B-E40AC3D23378}"/>
          </ac:spMkLst>
        </pc:spChg>
        <pc:spChg chg="add del mod">
          <ac:chgData name="Jin Cao" userId="7c5a31e90393c94f" providerId="LiveId" clId="{22EC63D6-484E-4757-A96A-A207CF70BA6C}" dt="2023-11-12T10:07:46.433" v="681"/>
          <ac:spMkLst>
            <pc:docMk/>
            <pc:sldMk cId="2031588986" sldId="265"/>
            <ac:spMk id="9" creationId="{E2449069-B4BF-6F95-2BB9-B616AA05EC29}"/>
          </ac:spMkLst>
        </pc:spChg>
        <pc:spChg chg="add mod">
          <ac:chgData name="Jin Cao" userId="7c5a31e90393c94f" providerId="LiveId" clId="{22EC63D6-484E-4757-A96A-A207CF70BA6C}" dt="2023-11-12T10:10:11.992" v="735" actId="20577"/>
          <ac:spMkLst>
            <pc:docMk/>
            <pc:sldMk cId="2031588986" sldId="265"/>
            <ac:spMk id="10" creationId="{037F746D-D91B-A1A1-BDB0-6DE25D6311D6}"/>
          </ac:spMkLst>
        </pc:spChg>
        <pc:spChg chg="add del mod">
          <ac:chgData name="Jin Cao" userId="7c5a31e90393c94f" providerId="LiveId" clId="{22EC63D6-484E-4757-A96A-A207CF70BA6C}" dt="2023-11-12T10:12:29.671" v="855" actId="21"/>
          <ac:spMkLst>
            <pc:docMk/>
            <pc:sldMk cId="2031588986" sldId="265"/>
            <ac:spMk id="11" creationId="{79BCC221-147C-46A5-BAEB-DCCA49823505}"/>
          </ac:spMkLst>
        </pc:spChg>
        <pc:spChg chg="add del mod">
          <ac:chgData name="Jin Cao" userId="7c5a31e90393c94f" providerId="LiveId" clId="{22EC63D6-484E-4757-A96A-A207CF70BA6C}" dt="2023-11-12T10:12:29.671" v="855" actId="21"/>
          <ac:spMkLst>
            <pc:docMk/>
            <pc:sldMk cId="2031588986" sldId="265"/>
            <ac:spMk id="12" creationId="{9897C9F4-3385-998B-3B7B-B6AC93840742}"/>
          </ac:spMkLst>
        </pc:spChg>
        <pc:spChg chg="add del mod">
          <ac:chgData name="Jin Cao" userId="7c5a31e90393c94f" providerId="LiveId" clId="{22EC63D6-484E-4757-A96A-A207CF70BA6C}" dt="2023-11-12T10:12:29.671" v="855" actId="21"/>
          <ac:spMkLst>
            <pc:docMk/>
            <pc:sldMk cId="2031588986" sldId="265"/>
            <ac:spMk id="13" creationId="{C5CA8F2F-3C66-DACE-48E6-0CA1D27790E3}"/>
          </ac:spMkLst>
        </pc:spChg>
        <pc:spChg chg="add del mod">
          <ac:chgData name="Jin Cao" userId="7c5a31e90393c94f" providerId="LiveId" clId="{22EC63D6-484E-4757-A96A-A207CF70BA6C}" dt="2023-11-12T10:12:29.671" v="855" actId="21"/>
          <ac:spMkLst>
            <pc:docMk/>
            <pc:sldMk cId="2031588986" sldId="265"/>
            <ac:spMk id="14" creationId="{78A6FD89-E024-2D8D-B6E2-2110C499CC86}"/>
          </ac:spMkLst>
        </pc:spChg>
        <pc:spChg chg="add mod">
          <ac:chgData name="Jin Cao" userId="7c5a31e90393c94f" providerId="LiveId" clId="{22EC63D6-484E-4757-A96A-A207CF70BA6C}" dt="2023-11-12T11:03:11.065" v="2533" actId="1076"/>
          <ac:spMkLst>
            <pc:docMk/>
            <pc:sldMk cId="2031588986" sldId="265"/>
            <ac:spMk id="17" creationId="{BA2BA3F7-CE1E-CCB4-2D7F-D91C7487B01C}"/>
          </ac:spMkLst>
        </pc:spChg>
        <pc:spChg chg="add mod">
          <ac:chgData name="Jin Cao" userId="7c5a31e90393c94f" providerId="LiveId" clId="{22EC63D6-484E-4757-A96A-A207CF70BA6C}" dt="2023-11-12T11:03:11.065" v="2533" actId="1076"/>
          <ac:spMkLst>
            <pc:docMk/>
            <pc:sldMk cId="2031588986" sldId="265"/>
            <ac:spMk id="18" creationId="{3963A64B-D98C-8815-0E9E-4A39DE550F0A}"/>
          </ac:spMkLst>
        </pc:spChg>
        <pc:spChg chg="add mod">
          <ac:chgData name="Jin Cao" userId="7c5a31e90393c94f" providerId="LiveId" clId="{22EC63D6-484E-4757-A96A-A207CF70BA6C}" dt="2023-11-12T11:03:11.065" v="2533" actId="1076"/>
          <ac:spMkLst>
            <pc:docMk/>
            <pc:sldMk cId="2031588986" sldId="265"/>
            <ac:spMk id="19" creationId="{9A8D18F7-95CB-D392-06C8-F6CC0E2990B6}"/>
          </ac:spMkLst>
        </pc:spChg>
        <pc:spChg chg="add del mod ord">
          <ac:chgData name="Jin Cao" userId="7c5a31e90393c94f" providerId="LiveId" clId="{22EC63D6-484E-4757-A96A-A207CF70BA6C}" dt="2023-11-12T10:26:52.778" v="1461" actId="478"/>
          <ac:spMkLst>
            <pc:docMk/>
            <pc:sldMk cId="2031588986" sldId="265"/>
            <ac:spMk id="24" creationId="{4A9F1B9C-406E-5986-08C7-ADEEDC0CC62B}"/>
          </ac:spMkLst>
        </pc:spChg>
        <pc:spChg chg="add mod">
          <ac:chgData name="Jin Cao" userId="7c5a31e90393c94f" providerId="LiveId" clId="{22EC63D6-484E-4757-A96A-A207CF70BA6C}" dt="2023-11-12T11:03:14.397" v="2534" actId="1076"/>
          <ac:spMkLst>
            <pc:docMk/>
            <pc:sldMk cId="2031588986" sldId="265"/>
            <ac:spMk id="25" creationId="{12CD9588-AB18-5BAE-86E1-F6B5BDC2AB82}"/>
          </ac:spMkLst>
        </pc:spChg>
        <pc:spChg chg="add mod">
          <ac:chgData name="Jin Cao" userId="7c5a31e90393c94f" providerId="LiveId" clId="{22EC63D6-484E-4757-A96A-A207CF70BA6C}" dt="2023-11-12T11:03:14.397" v="2534" actId="1076"/>
          <ac:spMkLst>
            <pc:docMk/>
            <pc:sldMk cId="2031588986" sldId="265"/>
            <ac:spMk id="28" creationId="{9A88631E-6D80-5C5B-D995-51303E4C5989}"/>
          </ac:spMkLst>
        </pc:spChg>
        <pc:spChg chg="add mod">
          <ac:chgData name="Jin Cao" userId="7c5a31e90393c94f" providerId="LiveId" clId="{22EC63D6-484E-4757-A96A-A207CF70BA6C}" dt="2023-11-12T11:03:11.065" v="2533" actId="1076"/>
          <ac:spMkLst>
            <pc:docMk/>
            <pc:sldMk cId="2031588986" sldId="265"/>
            <ac:spMk id="29" creationId="{CDCC4584-1874-73C3-DB6B-8B1906FE080D}"/>
          </ac:spMkLst>
        </pc:spChg>
        <pc:spChg chg="add mod">
          <ac:chgData name="Jin Cao" userId="7c5a31e90393c94f" providerId="LiveId" clId="{22EC63D6-484E-4757-A96A-A207CF70BA6C}" dt="2023-11-12T11:04:42.908" v="2575" actId="14100"/>
          <ac:spMkLst>
            <pc:docMk/>
            <pc:sldMk cId="2031588986" sldId="265"/>
            <ac:spMk id="30" creationId="{B2E6E319-F00E-4EC5-C0A6-0D7521910D24}"/>
          </ac:spMkLst>
        </pc:spChg>
        <pc:spChg chg="add mod">
          <ac:chgData name="Jin Cao" userId="7c5a31e90393c94f" providerId="LiveId" clId="{22EC63D6-484E-4757-A96A-A207CF70BA6C}" dt="2023-11-12T11:04:42.908" v="2575" actId="14100"/>
          <ac:spMkLst>
            <pc:docMk/>
            <pc:sldMk cId="2031588986" sldId="265"/>
            <ac:spMk id="31" creationId="{12D04160-F229-E2B9-03C2-BEB95CA2AC04}"/>
          </ac:spMkLst>
        </pc:spChg>
        <pc:spChg chg="add mod">
          <ac:chgData name="Jin Cao" userId="7c5a31e90393c94f" providerId="LiveId" clId="{22EC63D6-484E-4757-A96A-A207CF70BA6C}" dt="2023-11-12T11:04:42.908" v="2575" actId="14100"/>
          <ac:spMkLst>
            <pc:docMk/>
            <pc:sldMk cId="2031588986" sldId="265"/>
            <ac:spMk id="32" creationId="{0C3D7C5B-A317-4722-9EB2-3A0D8505A35D}"/>
          </ac:spMkLst>
        </pc:spChg>
        <pc:spChg chg="add mod">
          <ac:chgData name="Jin Cao" userId="7c5a31e90393c94f" providerId="LiveId" clId="{22EC63D6-484E-4757-A96A-A207CF70BA6C}" dt="2023-11-12T11:02:32.089" v="2518" actId="20577"/>
          <ac:spMkLst>
            <pc:docMk/>
            <pc:sldMk cId="2031588986" sldId="265"/>
            <ac:spMk id="33" creationId="{18D92C69-766B-BCF1-D724-AB19E4D5E2A7}"/>
          </ac:spMkLst>
        </pc:spChg>
        <pc:spChg chg="add mod">
          <ac:chgData name="Jin Cao" userId="7c5a31e90393c94f" providerId="LiveId" clId="{22EC63D6-484E-4757-A96A-A207CF70BA6C}" dt="2023-11-12T11:04:53.111" v="2577" actId="1076"/>
          <ac:spMkLst>
            <pc:docMk/>
            <pc:sldMk cId="2031588986" sldId="265"/>
            <ac:spMk id="35" creationId="{C1DDAF22-44A7-B98A-200D-7BF5BCE22B8A}"/>
          </ac:spMkLst>
        </pc:spChg>
        <pc:spChg chg="add del mod">
          <ac:chgData name="Jin Cao" userId="7c5a31e90393c94f" providerId="LiveId" clId="{22EC63D6-484E-4757-A96A-A207CF70BA6C}" dt="2023-11-12T11:04:40.122" v="2574" actId="1076"/>
          <ac:spMkLst>
            <pc:docMk/>
            <pc:sldMk cId="2031588986" sldId="265"/>
            <ac:spMk id="36" creationId="{BA5523BE-6FFA-FEC1-FA24-1CF62857180A}"/>
          </ac:spMkLst>
        </pc:spChg>
        <pc:spChg chg="add del mod">
          <ac:chgData name="Jin Cao" userId="7c5a31e90393c94f" providerId="LiveId" clId="{22EC63D6-484E-4757-A96A-A207CF70BA6C}" dt="2023-11-12T11:02:10.141" v="2509" actId="478"/>
          <ac:spMkLst>
            <pc:docMk/>
            <pc:sldMk cId="2031588986" sldId="265"/>
            <ac:spMk id="38" creationId="{5948809B-BA46-675F-A8CE-C6A01CC601A6}"/>
          </ac:spMkLst>
        </pc:spChg>
        <pc:spChg chg="add mod">
          <ac:chgData name="Jin Cao" userId="7c5a31e90393c94f" providerId="LiveId" clId="{22EC63D6-484E-4757-A96A-A207CF70BA6C}" dt="2023-11-12T11:04:40.122" v="2574" actId="1076"/>
          <ac:spMkLst>
            <pc:docMk/>
            <pc:sldMk cId="2031588986" sldId="265"/>
            <ac:spMk id="39" creationId="{034222CD-4FEE-7C12-B4EC-E94B3DD0DEE0}"/>
          </ac:spMkLst>
        </pc:spChg>
        <pc:spChg chg="add mod">
          <ac:chgData name="Jin Cao" userId="7c5a31e90393c94f" providerId="LiveId" clId="{22EC63D6-484E-4757-A96A-A207CF70BA6C}" dt="2023-11-12T11:04:53.111" v="2577" actId="1076"/>
          <ac:spMkLst>
            <pc:docMk/>
            <pc:sldMk cId="2031588986" sldId="265"/>
            <ac:spMk id="40" creationId="{F5BEE979-16D4-BAC4-6453-406D61A3759A}"/>
          </ac:spMkLst>
        </pc:spChg>
        <pc:spChg chg="add mod">
          <ac:chgData name="Jin Cao" userId="7c5a31e90393c94f" providerId="LiveId" clId="{22EC63D6-484E-4757-A96A-A207CF70BA6C}" dt="2023-11-12T11:02:12.023" v="2511" actId="27636"/>
          <ac:spMkLst>
            <pc:docMk/>
            <pc:sldMk cId="2031588986" sldId="265"/>
            <ac:spMk id="41" creationId="{A861164E-51BF-2804-2944-D99D4C1847BF}"/>
          </ac:spMkLst>
        </pc:spChg>
        <pc:spChg chg="add mod">
          <ac:chgData name="Jin Cao" userId="7c5a31e90393c94f" providerId="LiveId" clId="{22EC63D6-484E-4757-A96A-A207CF70BA6C}" dt="2023-11-12T11:04:40.122" v="2574" actId="1076"/>
          <ac:spMkLst>
            <pc:docMk/>
            <pc:sldMk cId="2031588986" sldId="265"/>
            <ac:spMk id="42" creationId="{41CBDF09-D53D-C57C-F009-5006859BF70D}"/>
          </ac:spMkLst>
        </pc:spChg>
        <pc:spChg chg="add del mod">
          <ac:chgData name="Jin Cao" userId="7c5a31e90393c94f" providerId="LiveId" clId="{22EC63D6-484E-4757-A96A-A207CF70BA6C}" dt="2023-11-12T11:03:29.034" v="2540" actId="478"/>
          <ac:spMkLst>
            <pc:docMk/>
            <pc:sldMk cId="2031588986" sldId="265"/>
            <ac:spMk id="43" creationId="{C0776C5E-99A2-20BD-6EDB-05012A7E7758}"/>
          </ac:spMkLst>
        </pc:spChg>
        <pc:spChg chg="add mod">
          <ac:chgData name="Jin Cao" userId="7c5a31e90393c94f" providerId="LiveId" clId="{22EC63D6-484E-4757-A96A-A207CF70BA6C}" dt="2023-11-12T11:02:45.399" v="2524" actId="571"/>
          <ac:spMkLst>
            <pc:docMk/>
            <pc:sldMk cId="2031588986" sldId="265"/>
            <ac:spMk id="44" creationId="{C710E25D-9262-2B14-E066-958434ABB25A}"/>
          </ac:spMkLst>
        </pc:spChg>
        <pc:spChg chg="add mod">
          <ac:chgData name="Jin Cao" userId="7c5a31e90393c94f" providerId="LiveId" clId="{22EC63D6-484E-4757-A96A-A207CF70BA6C}" dt="2023-11-12T11:04:53.111" v="2577" actId="1076"/>
          <ac:spMkLst>
            <pc:docMk/>
            <pc:sldMk cId="2031588986" sldId="265"/>
            <ac:spMk id="45" creationId="{B0501A15-7E3F-56D6-C8E6-48099A5EC17D}"/>
          </ac:spMkLst>
        </pc:spChg>
        <pc:spChg chg="add mod">
          <ac:chgData name="Jin Cao" userId="7c5a31e90393c94f" providerId="LiveId" clId="{22EC63D6-484E-4757-A96A-A207CF70BA6C}" dt="2023-11-12T11:04:37.319" v="2573" actId="14100"/>
          <ac:spMkLst>
            <pc:docMk/>
            <pc:sldMk cId="2031588986" sldId="265"/>
            <ac:spMk id="46" creationId="{2D2458B7-1EC6-F770-7C4B-B36C777826A0}"/>
          </ac:spMkLst>
        </pc:spChg>
        <pc:picChg chg="del">
          <ac:chgData name="Jin Cao" userId="7c5a31e90393c94f" providerId="LiveId" clId="{22EC63D6-484E-4757-A96A-A207CF70BA6C}" dt="2023-11-12T09:42:35.166" v="226" actId="478"/>
          <ac:picMkLst>
            <pc:docMk/>
            <pc:sldMk cId="2031588986" sldId="265"/>
            <ac:picMk id="5" creationId="{E3086269-A0A5-6B80-1CF2-5C7181BC51AA}"/>
          </ac:picMkLst>
        </pc:picChg>
        <pc:picChg chg="add del mod">
          <ac:chgData name="Jin Cao" userId="7c5a31e90393c94f" providerId="LiveId" clId="{22EC63D6-484E-4757-A96A-A207CF70BA6C}" dt="2023-11-12T10:30:28.818" v="1490" actId="21"/>
          <ac:picMkLst>
            <pc:docMk/>
            <pc:sldMk cId="2031588986" sldId="265"/>
            <ac:picMk id="16" creationId="{506FC703-339B-980B-60A7-44ACB51FD264}"/>
          </ac:picMkLst>
        </pc:picChg>
        <pc:picChg chg="add del mod">
          <ac:chgData name="Jin Cao" userId="7c5a31e90393c94f" providerId="LiveId" clId="{22EC63D6-484E-4757-A96A-A207CF70BA6C}" dt="2023-11-12T10:26:50.811" v="1460" actId="478"/>
          <ac:picMkLst>
            <pc:docMk/>
            <pc:sldMk cId="2031588986" sldId="265"/>
            <ac:picMk id="21" creationId="{781DEA60-D388-C690-B447-4FF2FFAEC40B}"/>
          </ac:picMkLst>
        </pc:picChg>
        <pc:picChg chg="add del mod">
          <ac:chgData name="Jin Cao" userId="7c5a31e90393c94f" providerId="LiveId" clId="{22EC63D6-484E-4757-A96A-A207CF70BA6C}" dt="2023-11-12T10:35:15.550" v="1674" actId="478"/>
          <ac:picMkLst>
            <pc:docMk/>
            <pc:sldMk cId="2031588986" sldId="265"/>
            <ac:picMk id="22" creationId="{6D39B712-B511-6E11-B5A7-D1ADC95F9589}"/>
          </ac:picMkLst>
        </pc:picChg>
        <pc:picChg chg="add del mod">
          <ac:chgData name="Jin Cao" userId="7c5a31e90393c94f" providerId="LiveId" clId="{22EC63D6-484E-4757-A96A-A207CF70BA6C}" dt="2023-11-12T10:26:59.908" v="1464" actId="478"/>
          <ac:picMkLst>
            <pc:docMk/>
            <pc:sldMk cId="2031588986" sldId="265"/>
            <ac:picMk id="23" creationId="{3B53D82E-3BF0-C42B-2B25-FCE48F03D971}"/>
          </ac:picMkLst>
        </pc:picChg>
        <pc:picChg chg="add del mod">
          <ac:chgData name="Jin Cao" userId="7c5a31e90393c94f" providerId="LiveId" clId="{22EC63D6-484E-4757-A96A-A207CF70BA6C}" dt="2023-11-12T10:34:19.634" v="1646" actId="21"/>
          <ac:picMkLst>
            <pc:docMk/>
            <pc:sldMk cId="2031588986" sldId="265"/>
            <ac:picMk id="26" creationId="{2F479C36-8808-1A3D-7A10-A6EB9646928C}"/>
          </ac:picMkLst>
        </pc:picChg>
        <pc:picChg chg="add mod">
          <ac:chgData name="Jin Cao" userId="7c5a31e90393c94f" providerId="LiveId" clId="{22EC63D6-484E-4757-A96A-A207CF70BA6C}" dt="2023-11-12T11:03:14.397" v="2534" actId="1076"/>
          <ac:picMkLst>
            <pc:docMk/>
            <pc:sldMk cId="2031588986" sldId="265"/>
            <ac:picMk id="37" creationId="{B9C2FBBC-12AE-02CE-092D-502AA1209CF8}"/>
          </ac:picMkLst>
        </pc:picChg>
        <pc:picChg chg="add del mod">
          <ac:chgData name="Jin Cao" userId="7c5a31e90393c94f" providerId="LiveId" clId="{22EC63D6-484E-4757-A96A-A207CF70BA6C}" dt="2023-11-12T10:02:33.093" v="661" actId="21"/>
          <ac:picMkLst>
            <pc:docMk/>
            <pc:sldMk cId="2031588986" sldId="265"/>
            <ac:picMk id="1026" creationId="{50074906-A30F-B651-280C-B65338A6D5AD}"/>
          </ac:picMkLst>
        </pc:picChg>
        <pc:picChg chg="add del mod">
          <ac:chgData name="Jin Cao" userId="7c5a31e90393c94f" providerId="LiveId" clId="{22EC63D6-484E-4757-A96A-A207CF70BA6C}" dt="2023-11-12T10:02:39.177" v="665" actId="21"/>
          <ac:picMkLst>
            <pc:docMk/>
            <pc:sldMk cId="2031588986" sldId="265"/>
            <ac:picMk id="1028" creationId="{31E9CEBC-8EF9-FB9A-0FCE-C35EBB1C4875}"/>
          </ac:picMkLst>
        </pc:picChg>
        <pc:picChg chg="add mod">
          <ac:chgData name="Jin Cao" userId="7c5a31e90393c94f" providerId="LiveId" clId="{22EC63D6-484E-4757-A96A-A207CF70BA6C}" dt="2023-11-12T11:05:04.767" v="2581" actId="1076"/>
          <ac:picMkLst>
            <pc:docMk/>
            <pc:sldMk cId="2031588986" sldId="265"/>
            <ac:picMk id="1030" creationId="{D50EE50C-F0A0-CDD3-5DE2-9206DC03BFED}"/>
          </ac:picMkLst>
        </pc:picChg>
        <pc:picChg chg="add mod">
          <ac:chgData name="Jin Cao" userId="7c5a31e90393c94f" providerId="LiveId" clId="{22EC63D6-484E-4757-A96A-A207CF70BA6C}" dt="2023-11-12T11:05:03.276" v="2580" actId="1076"/>
          <ac:picMkLst>
            <pc:docMk/>
            <pc:sldMk cId="2031588986" sldId="265"/>
            <ac:picMk id="1032" creationId="{820F6656-FAEE-1D01-2A56-BF0114933A6D}"/>
          </ac:picMkLst>
        </pc:picChg>
      </pc:sldChg>
      <pc:sldChg chg="addSp delSp modSp add mod ord modNotesTx">
        <pc:chgData name="Jin Cao" userId="7c5a31e90393c94f" providerId="LiveId" clId="{22EC63D6-484E-4757-A96A-A207CF70BA6C}" dt="2023-11-12T10:22:08.678" v="1385" actId="1076"/>
        <pc:sldMkLst>
          <pc:docMk/>
          <pc:sldMk cId="2978403523" sldId="266"/>
        </pc:sldMkLst>
        <pc:spChg chg="add mod">
          <ac:chgData name="Jin Cao" userId="7c5a31e90393c94f" providerId="LiveId" clId="{22EC63D6-484E-4757-A96A-A207CF70BA6C}" dt="2023-11-12T10:18:08.125" v="1169" actId="571"/>
          <ac:spMkLst>
            <pc:docMk/>
            <pc:sldMk cId="2978403523" sldId="266"/>
            <ac:spMk id="2" creationId="{9D74ED91-A9A2-2D65-7BBC-1BFB27BDA9B0}"/>
          </ac:spMkLst>
        </pc:spChg>
        <pc:spChg chg="add mod">
          <ac:chgData name="Jin Cao" userId="7c5a31e90393c94f" providerId="LiveId" clId="{22EC63D6-484E-4757-A96A-A207CF70BA6C}" dt="2023-11-12T10:19:12.331" v="1220" actId="14100"/>
          <ac:spMkLst>
            <pc:docMk/>
            <pc:sldMk cId="2978403523" sldId="266"/>
            <ac:spMk id="3" creationId="{03A6C7B8-56E2-7E08-9436-0C0E4110A8F2}"/>
          </ac:spMkLst>
        </pc:spChg>
        <pc:spChg chg="add mod">
          <ac:chgData name="Jin Cao" userId="7c5a31e90393c94f" providerId="LiveId" clId="{22EC63D6-484E-4757-A96A-A207CF70BA6C}" dt="2023-11-12T10:19:26.721" v="1233" actId="1037"/>
          <ac:spMkLst>
            <pc:docMk/>
            <pc:sldMk cId="2978403523" sldId="266"/>
            <ac:spMk id="4" creationId="{7E56AB5B-C8AF-E4DA-6D40-C2D2491C82CA}"/>
          </ac:spMkLst>
        </pc:spChg>
        <pc:spChg chg="add mod">
          <ac:chgData name="Jin Cao" userId="7c5a31e90393c94f" providerId="LiveId" clId="{22EC63D6-484E-4757-A96A-A207CF70BA6C}" dt="2023-11-12T10:19:21.936" v="1224" actId="14100"/>
          <ac:spMkLst>
            <pc:docMk/>
            <pc:sldMk cId="2978403523" sldId="266"/>
            <ac:spMk id="5" creationId="{8BBBA06A-20A7-7D43-8E9E-EDCD028C9510}"/>
          </ac:spMkLst>
        </pc:spChg>
        <pc:spChg chg="add mod">
          <ac:chgData name="Jin Cao" userId="7c5a31e90393c94f" providerId="LiveId" clId="{22EC63D6-484E-4757-A96A-A207CF70BA6C}" dt="2023-11-12T10:18:08.125" v="1169" actId="571"/>
          <ac:spMkLst>
            <pc:docMk/>
            <pc:sldMk cId="2978403523" sldId="266"/>
            <ac:spMk id="6" creationId="{1DE204D1-3489-7613-0F52-06F90F8E30BA}"/>
          </ac:spMkLst>
        </pc:spChg>
        <pc:spChg chg="del mod">
          <ac:chgData name="Jin Cao" userId="7c5a31e90393c94f" providerId="LiveId" clId="{22EC63D6-484E-4757-A96A-A207CF70BA6C}" dt="2023-11-12T10:13:00.375" v="863" actId="478"/>
          <ac:spMkLst>
            <pc:docMk/>
            <pc:sldMk cId="2978403523" sldId="266"/>
            <ac:spMk id="7" creationId="{C310A5DA-887E-B69F-B63D-0C9EC52ECD7F}"/>
          </ac:spMkLst>
        </pc:spChg>
        <pc:spChg chg="add mod">
          <ac:chgData name="Jin Cao" userId="7c5a31e90393c94f" providerId="LiveId" clId="{22EC63D6-484E-4757-A96A-A207CF70BA6C}" dt="2023-11-12T10:18:08.125" v="1169" actId="571"/>
          <ac:spMkLst>
            <pc:docMk/>
            <pc:sldMk cId="2978403523" sldId="266"/>
            <ac:spMk id="8" creationId="{AF88CE81-50F8-3192-7EFB-11B02A8F02D9}"/>
          </ac:spMkLst>
        </pc:spChg>
        <pc:spChg chg="mod">
          <ac:chgData name="Jin Cao" userId="7c5a31e90393c94f" providerId="LiveId" clId="{22EC63D6-484E-4757-A96A-A207CF70BA6C}" dt="2023-11-12T10:21:06.896" v="1358" actId="20577"/>
          <ac:spMkLst>
            <pc:docMk/>
            <pc:sldMk cId="2978403523" sldId="266"/>
            <ac:spMk id="10" creationId="{037F746D-D91B-A1A1-BDB0-6DE25D6311D6}"/>
          </ac:spMkLst>
        </pc:spChg>
        <pc:spChg chg="del">
          <ac:chgData name="Jin Cao" userId="7c5a31e90393c94f" providerId="LiveId" clId="{22EC63D6-484E-4757-A96A-A207CF70BA6C}" dt="2023-11-12T10:11:35.827" v="774" actId="478"/>
          <ac:spMkLst>
            <pc:docMk/>
            <pc:sldMk cId="2978403523" sldId="266"/>
            <ac:spMk id="11" creationId="{79BCC221-147C-46A5-BAEB-DCCA49823505}"/>
          </ac:spMkLst>
        </pc:spChg>
        <pc:spChg chg="del">
          <ac:chgData name="Jin Cao" userId="7c5a31e90393c94f" providerId="LiveId" clId="{22EC63D6-484E-4757-A96A-A207CF70BA6C}" dt="2023-11-12T10:11:35.827" v="774" actId="478"/>
          <ac:spMkLst>
            <pc:docMk/>
            <pc:sldMk cId="2978403523" sldId="266"/>
            <ac:spMk id="12" creationId="{9897C9F4-3385-998B-3B7B-B6AC93840742}"/>
          </ac:spMkLst>
        </pc:spChg>
        <pc:spChg chg="del">
          <ac:chgData name="Jin Cao" userId="7c5a31e90393c94f" providerId="LiveId" clId="{22EC63D6-484E-4757-A96A-A207CF70BA6C}" dt="2023-11-12T10:11:35.827" v="774" actId="478"/>
          <ac:spMkLst>
            <pc:docMk/>
            <pc:sldMk cId="2978403523" sldId="266"/>
            <ac:spMk id="13" creationId="{C5CA8F2F-3C66-DACE-48E6-0CA1D27790E3}"/>
          </ac:spMkLst>
        </pc:spChg>
        <pc:spChg chg="del">
          <ac:chgData name="Jin Cao" userId="7c5a31e90393c94f" providerId="LiveId" clId="{22EC63D6-484E-4757-A96A-A207CF70BA6C}" dt="2023-11-12T10:11:35.827" v="774" actId="478"/>
          <ac:spMkLst>
            <pc:docMk/>
            <pc:sldMk cId="2978403523" sldId="266"/>
            <ac:spMk id="14" creationId="{78A6FD89-E024-2D8D-B6E2-2110C499CC86}"/>
          </ac:spMkLst>
        </pc:spChg>
        <pc:spChg chg="add mod">
          <ac:chgData name="Jin Cao" userId="7c5a31e90393c94f" providerId="LiveId" clId="{22EC63D6-484E-4757-A96A-A207CF70BA6C}" dt="2023-11-12T10:18:08.125" v="1169" actId="571"/>
          <ac:spMkLst>
            <pc:docMk/>
            <pc:sldMk cId="2978403523" sldId="266"/>
            <ac:spMk id="15" creationId="{0BE3B002-5BC4-93F9-C15F-FACB61BCA12F}"/>
          </ac:spMkLst>
        </pc:spChg>
        <pc:spChg chg="add mod">
          <ac:chgData name="Jin Cao" userId="7c5a31e90393c94f" providerId="LiveId" clId="{22EC63D6-484E-4757-A96A-A207CF70BA6C}" dt="2023-11-12T10:18:08.125" v="1169" actId="571"/>
          <ac:spMkLst>
            <pc:docMk/>
            <pc:sldMk cId="2978403523" sldId="266"/>
            <ac:spMk id="16" creationId="{5369450B-192A-10A7-C4BD-8F151FEAA2EB}"/>
          </ac:spMkLst>
        </pc:spChg>
        <pc:spChg chg="add mod">
          <ac:chgData name="Jin Cao" userId="7c5a31e90393c94f" providerId="LiveId" clId="{22EC63D6-484E-4757-A96A-A207CF70BA6C}" dt="2023-11-12T10:18:08.125" v="1169" actId="571"/>
          <ac:spMkLst>
            <pc:docMk/>
            <pc:sldMk cId="2978403523" sldId="266"/>
            <ac:spMk id="17" creationId="{EE269450-A1A9-DCF9-7A41-1AC243492DA2}"/>
          </ac:spMkLst>
        </pc:spChg>
        <pc:spChg chg="add mod">
          <ac:chgData name="Jin Cao" userId="7c5a31e90393c94f" providerId="LiveId" clId="{22EC63D6-484E-4757-A96A-A207CF70BA6C}" dt="2023-11-12T10:18:08.125" v="1169" actId="571"/>
          <ac:spMkLst>
            <pc:docMk/>
            <pc:sldMk cId="2978403523" sldId="266"/>
            <ac:spMk id="18" creationId="{AF2C4F2B-3298-0CCB-CCC7-125A3A14C50F}"/>
          </ac:spMkLst>
        </pc:spChg>
        <pc:spChg chg="add mod">
          <ac:chgData name="Jin Cao" userId="7c5a31e90393c94f" providerId="LiveId" clId="{22EC63D6-484E-4757-A96A-A207CF70BA6C}" dt="2023-11-12T10:18:04.355" v="1168" actId="1076"/>
          <ac:spMkLst>
            <pc:docMk/>
            <pc:sldMk cId="2978403523" sldId="266"/>
            <ac:spMk id="20" creationId="{1370DE30-1646-A438-AF33-A3614E87BAB0}"/>
          </ac:spMkLst>
        </pc:spChg>
        <pc:spChg chg="add del mod">
          <ac:chgData name="Jin Cao" userId="7c5a31e90393c94f" providerId="LiveId" clId="{22EC63D6-484E-4757-A96A-A207CF70BA6C}" dt="2023-11-12T10:18:24.469" v="1188" actId="21"/>
          <ac:spMkLst>
            <pc:docMk/>
            <pc:sldMk cId="2978403523" sldId="266"/>
            <ac:spMk id="21" creationId="{3AB10F50-AD68-A8F8-C2B4-EA30AB6F91E6}"/>
          </ac:spMkLst>
        </pc:spChg>
        <pc:spChg chg="add mod">
          <ac:chgData name="Jin Cao" userId="7c5a31e90393c94f" providerId="LiveId" clId="{22EC63D6-484E-4757-A96A-A207CF70BA6C}" dt="2023-11-12T10:18:24.974" v="1189"/>
          <ac:spMkLst>
            <pc:docMk/>
            <pc:sldMk cId="2978403523" sldId="266"/>
            <ac:spMk id="22" creationId="{52B5A118-5026-E409-71F6-CFF4AA175F03}"/>
          </ac:spMkLst>
        </pc:spChg>
        <pc:spChg chg="add mod">
          <ac:chgData name="Jin Cao" userId="7c5a31e90393c94f" providerId="LiveId" clId="{22EC63D6-484E-4757-A96A-A207CF70BA6C}" dt="2023-11-12T10:18:29.746" v="1190" actId="571"/>
          <ac:spMkLst>
            <pc:docMk/>
            <pc:sldMk cId="2978403523" sldId="266"/>
            <ac:spMk id="23" creationId="{C48F97FB-88FF-33C4-0050-2B48633F5662}"/>
          </ac:spMkLst>
        </pc:spChg>
        <pc:spChg chg="add mod">
          <ac:chgData name="Jin Cao" userId="7c5a31e90393c94f" providerId="LiveId" clId="{22EC63D6-484E-4757-A96A-A207CF70BA6C}" dt="2023-11-12T10:18:35.227" v="1207" actId="20577"/>
          <ac:spMkLst>
            <pc:docMk/>
            <pc:sldMk cId="2978403523" sldId="266"/>
            <ac:spMk id="24" creationId="{490C07D7-60BF-DB31-A8CA-7C26E701DD77}"/>
          </ac:spMkLst>
        </pc:spChg>
        <pc:spChg chg="add mod">
          <ac:chgData name="Jin Cao" userId="7c5a31e90393c94f" providerId="LiveId" clId="{22EC63D6-484E-4757-A96A-A207CF70BA6C}" dt="2023-11-12T10:18:41.347" v="1208" actId="571"/>
          <ac:spMkLst>
            <pc:docMk/>
            <pc:sldMk cId="2978403523" sldId="266"/>
            <ac:spMk id="25" creationId="{759F30BC-2FC6-CF64-3DE5-A10256625A1C}"/>
          </ac:spMkLst>
        </pc:spChg>
        <pc:spChg chg="add mod">
          <ac:chgData name="Jin Cao" userId="7c5a31e90393c94f" providerId="LiveId" clId="{22EC63D6-484E-4757-A96A-A207CF70BA6C}" dt="2023-11-12T10:18:43.017" v="1215" actId="20577"/>
          <ac:spMkLst>
            <pc:docMk/>
            <pc:sldMk cId="2978403523" sldId="266"/>
            <ac:spMk id="26" creationId="{1C4ECE76-F761-5CDB-3BFC-C4804D9B9F8E}"/>
          </ac:spMkLst>
        </pc:spChg>
        <pc:spChg chg="add mod">
          <ac:chgData name="Jin Cao" userId="7c5a31e90393c94f" providerId="LiveId" clId="{22EC63D6-484E-4757-A96A-A207CF70BA6C}" dt="2023-11-12T10:18:46.367" v="1216" actId="571"/>
          <ac:spMkLst>
            <pc:docMk/>
            <pc:sldMk cId="2978403523" sldId="266"/>
            <ac:spMk id="27" creationId="{93CBA53C-50A1-AB41-55E7-F69A46DBF90E}"/>
          </ac:spMkLst>
        </pc:spChg>
        <pc:spChg chg="add mod">
          <ac:chgData name="Jin Cao" userId="7c5a31e90393c94f" providerId="LiveId" clId="{22EC63D6-484E-4757-A96A-A207CF70BA6C}" dt="2023-11-12T10:18:48.816" v="1217" actId="571"/>
          <ac:spMkLst>
            <pc:docMk/>
            <pc:sldMk cId="2978403523" sldId="266"/>
            <ac:spMk id="28" creationId="{DB10FF6E-34B3-E752-4DAB-5B5C4AF1E434}"/>
          </ac:spMkLst>
        </pc:spChg>
        <pc:spChg chg="add mod">
          <ac:chgData name="Jin Cao" userId="7c5a31e90393c94f" providerId="LiveId" clId="{22EC63D6-484E-4757-A96A-A207CF70BA6C}" dt="2023-11-12T10:19:33.181" v="1237" actId="2085"/>
          <ac:spMkLst>
            <pc:docMk/>
            <pc:sldMk cId="2978403523" sldId="266"/>
            <ac:spMk id="29" creationId="{0D6BF15A-C7AD-6EA9-6EF4-41E5AEECFEDA}"/>
          </ac:spMkLst>
        </pc:spChg>
        <pc:spChg chg="add mod">
          <ac:chgData name="Jin Cao" userId="7c5a31e90393c94f" providerId="LiveId" clId="{22EC63D6-484E-4757-A96A-A207CF70BA6C}" dt="2023-11-12T10:19:33.181" v="1237" actId="2085"/>
          <ac:spMkLst>
            <pc:docMk/>
            <pc:sldMk cId="2978403523" sldId="266"/>
            <ac:spMk id="30" creationId="{92707D9C-D603-FBA0-00F4-96B3DA8C873D}"/>
          </ac:spMkLst>
        </pc:spChg>
        <pc:spChg chg="add mod">
          <ac:chgData name="Jin Cao" userId="7c5a31e90393c94f" providerId="LiveId" clId="{22EC63D6-484E-4757-A96A-A207CF70BA6C}" dt="2023-11-12T10:19:54.785" v="1278" actId="1076"/>
          <ac:spMkLst>
            <pc:docMk/>
            <pc:sldMk cId="2978403523" sldId="266"/>
            <ac:spMk id="32" creationId="{86011453-D3A5-54B7-B1F1-4EC5D7F77CC3}"/>
          </ac:spMkLst>
        </pc:spChg>
        <pc:spChg chg="add mod">
          <ac:chgData name="Jin Cao" userId="7c5a31e90393c94f" providerId="LiveId" clId="{22EC63D6-484E-4757-A96A-A207CF70BA6C}" dt="2023-11-12T10:19:57.256" v="1279" actId="571"/>
          <ac:spMkLst>
            <pc:docMk/>
            <pc:sldMk cId="2978403523" sldId="266"/>
            <ac:spMk id="33" creationId="{B8A9A6E5-C8D5-741F-186C-97AB957074F7}"/>
          </ac:spMkLst>
        </pc:spChg>
        <pc:spChg chg="add mod">
          <ac:chgData name="Jin Cao" userId="7c5a31e90393c94f" providerId="LiveId" clId="{22EC63D6-484E-4757-A96A-A207CF70BA6C}" dt="2023-11-12T10:21:55.256" v="1370" actId="1076"/>
          <ac:spMkLst>
            <pc:docMk/>
            <pc:sldMk cId="2978403523" sldId="266"/>
            <ac:spMk id="34" creationId="{48477D0B-C490-935D-4A79-2F9FAA55243A}"/>
          </ac:spMkLst>
        </pc:spChg>
        <pc:spChg chg="add mod">
          <ac:chgData name="Jin Cao" userId="7c5a31e90393c94f" providerId="LiveId" clId="{22EC63D6-484E-4757-A96A-A207CF70BA6C}" dt="2023-11-12T10:22:08.678" v="1385" actId="1076"/>
          <ac:spMkLst>
            <pc:docMk/>
            <pc:sldMk cId="2978403523" sldId="266"/>
            <ac:spMk id="36" creationId="{DC8F04DB-2375-18DC-3A29-5E220BDDCD3F}"/>
          </ac:spMkLst>
        </pc:spChg>
        <pc:grpChg chg="add mod">
          <ac:chgData name="Jin Cao" userId="7c5a31e90393c94f" providerId="LiveId" clId="{22EC63D6-484E-4757-A96A-A207CF70BA6C}" dt="2023-11-12T10:18:08.125" v="1169" actId="571"/>
          <ac:grpSpMkLst>
            <pc:docMk/>
            <pc:sldMk cId="2978403523" sldId="266"/>
            <ac:grpSpMk id="19" creationId="{0FC0F686-6188-E545-60BE-B22B63E88886}"/>
          </ac:grpSpMkLst>
        </pc:grpChg>
      </pc:sldChg>
      <pc:sldChg chg="addSp modSp add mod modNotesTx">
        <pc:chgData name="Jin Cao" userId="7c5a31e90393c94f" providerId="LiveId" clId="{22EC63D6-484E-4757-A96A-A207CF70BA6C}" dt="2023-11-12T10:54:55.490" v="2359" actId="1076"/>
        <pc:sldMkLst>
          <pc:docMk/>
          <pc:sldMk cId="1291274976" sldId="267"/>
        </pc:sldMkLst>
        <pc:spChg chg="add mod">
          <ac:chgData name="Jin Cao" userId="7c5a31e90393c94f" providerId="LiveId" clId="{22EC63D6-484E-4757-A96A-A207CF70BA6C}" dt="2023-11-12T10:54:55.490" v="2359" actId="1076"/>
          <ac:spMkLst>
            <pc:docMk/>
            <pc:sldMk cId="1291274976" sldId="267"/>
            <ac:spMk id="3" creationId="{638F2B7F-B83B-048C-3F85-C940CA4776BC}"/>
          </ac:spMkLst>
        </pc:spChg>
        <pc:spChg chg="mod">
          <ac:chgData name="Jin Cao" userId="7c5a31e90393c94f" providerId="LiveId" clId="{22EC63D6-484E-4757-A96A-A207CF70BA6C}" dt="2023-11-12T10:54:55.490" v="2359" actId="1076"/>
          <ac:spMkLst>
            <pc:docMk/>
            <pc:sldMk cId="1291274976" sldId="267"/>
            <ac:spMk id="118" creationId="{00000000-0000-0000-0000-000000000000}"/>
          </ac:spMkLst>
        </pc:spChg>
        <pc:picChg chg="add mod ord">
          <ac:chgData name="Jin Cao" userId="7c5a31e90393c94f" providerId="LiveId" clId="{22EC63D6-484E-4757-A96A-A207CF70BA6C}" dt="2023-11-12T10:54:55.490" v="2359" actId="1076"/>
          <ac:picMkLst>
            <pc:docMk/>
            <pc:sldMk cId="1291274976" sldId="267"/>
            <ac:picMk id="5" creationId="{7498AFFC-19C1-4E41-7EE6-9A5464CFFC7F}"/>
          </ac:picMkLst>
        </pc:picChg>
        <pc:cxnChg chg="add mod">
          <ac:chgData name="Jin Cao" userId="7c5a31e90393c94f" providerId="LiveId" clId="{22EC63D6-484E-4757-A96A-A207CF70BA6C}" dt="2023-11-12T10:54:55.490" v="2359" actId="1076"/>
          <ac:cxnSpMkLst>
            <pc:docMk/>
            <pc:sldMk cId="1291274976" sldId="267"/>
            <ac:cxnSpMk id="7" creationId="{4D1998E5-6D09-E04A-8EC1-907722AE5ABC}"/>
          </ac:cxnSpMkLst>
        </pc:cxnChg>
      </pc:sldChg>
      <pc:sldChg chg="addSp delSp modSp new mod ord modNotesTx">
        <pc:chgData name="Jin Cao" userId="7c5a31e90393c94f" providerId="LiveId" clId="{22EC63D6-484E-4757-A96A-A207CF70BA6C}" dt="2023-11-12T11:00:27.712" v="2473" actId="21"/>
        <pc:sldMkLst>
          <pc:docMk/>
          <pc:sldMk cId="1045745099" sldId="268"/>
        </pc:sldMkLst>
        <pc:spChg chg="mod">
          <ac:chgData name="Jin Cao" userId="7c5a31e90393c94f" providerId="LiveId" clId="{22EC63D6-484E-4757-A96A-A207CF70BA6C}" dt="2023-11-12T10:50:16.797" v="2203" actId="20577"/>
          <ac:spMkLst>
            <pc:docMk/>
            <pc:sldMk cId="1045745099" sldId="268"/>
            <ac:spMk id="2" creationId="{9CA993F5-2B8B-972F-3EDE-29C5C0E5D718}"/>
          </ac:spMkLst>
        </pc:spChg>
        <pc:spChg chg="del mod">
          <ac:chgData name="Jin Cao" userId="7c5a31e90393c94f" providerId="LiveId" clId="{22EC63D6-484E-4757-A96A-A207CF70BA6C}" dt="2023-11-12T11:00:27.712" v="2473" actId="21"/>
          <ac:spMkLst>
            <pc:docMk/>
            <pc:sldMk cId="1045745099" sldId="268"/>
            <ac:spMk id="3" creationId="{2430E832-8863-4636-7725-10674A7B9AB5}"/>
          </ac:spMkLst>
        </pc:spChg>
        <pc:spChg chg="add del mod">
          <ac:chgData name="Jin Cao" userId="7c5a31e90393c94f" providerId="LiveId" clId="{22EC63D6-484E-4757-A96A-A207CF70BA6C}" dt="2023-11-12T11:00:27.712" v="2473" actId="21"/>
          <ac:spMkLst>
            <pc:docMk/>
            <pc:sldMk cId="1045745099" sldId="268"/>
            <ac:spMk id="6" creationId="{4DC0CC7A-670A-D3EA-47E3-AFC4C45581E9}"/>
          </ac:spMkLst>
        </pc:spChg>
        <pc:spChg chg="add del mod">
          <ac:chgData name="Jin Cao" userId="7c5a31e90393c94f" providerId="LiveId" clId="{22EC63D6-484E-4757-A96A-A207CF70BA6C}" dt="2023-11-12T11:00:27.712" v="2473" actId="21"/>
          <ac:spMkLst>
            <pc:docMk/>
            <pc:sldMk cId="1045745099" sldId="268"/>
            <ac:spMk id="7" creationId="{ED5491D6-7908-266F-E818-B48BB478C6F4}"/>
          </ac:spMkLst>
        </pc:spChg>
        <pc:spChg chg="add mod">
          <ac:chgData name="Jin Cao" userId="7c5a31e90393c94f" providerId="LiveId" clId="{22EC63D6-484E-4757-A96A-A207CF70BA6C}" dt="2023-11-12T11:00:27.712" v="2473" actId="21"/>
          <ac:spMkLst>
            <pc:docMk/>
            <pc:sldMk cId="1045745099" sldId="268"/>
            <ac:spMk id="9" creationId="{5D4B0671-DC83-3FF4-ECBE-439871093006}"/>
          </ac:spMkLst>
        </pc:spChg>
        <pc:picChg chg="add del mod modCrop">
          <ac:chgData name="Jin Cao" userId="7c5a31e90393c94f" providerId="LiveId" clId="{22EC63D6-484E-4757-A96A-A207CF70BA6C}" dt="2023-11-12T10:51:19.938" v="2258" actId="21"/>
          <ac:picMkLst>
            <pc:docMk/>
            <pc:sldMk cId="1045745099" sldId="268"/>
            <ac:picMk id="4" creationId="{5755EBD1-D9B0-543A-CC2C-D38F713412D4}"/>
          </ac:picMkLst>
        </pc:picChg>
        <pc:picChg chg="add mod">
          <ac:chgData name="Jin Cao" userId="7c5a31e90393c94f" providerId="LiveId" clId="{22EC63D6-484E-4757-A96A-A207CF70BA6C}" dt="2023-11-12T10:51:20.747" v="2259"/>
          <ac:picMkLst>
            <pc:docMk/>
            <pc:sldMk cId="1045745099" sldId="268"/>
            <ac:picMk id="5" creationId="{D017A955-4832-30B7-A6BE-2E413A8C64B7}"/>
          </ac:picMkLst>
        </pc:picChg>
      </pc:sldChg>
      <pc:sldChg chg="add">
        <pc:chgData name="Jin Cao" userId="7c5a31e90393c94f" providerId="LiveId" clId="{22EC63D6-484E-4757-A96A-A207CF70BA6C}" dt="2023-11-12T10:56:49.731" v="2362"/>
        <pc:sldMkLst>
          <pc:docMk/>
          <pc:sldMk cId="1508518486" sldId="269"/>
        </pc:sldMkLst>
      </pc:sldChg>
      <pc:sldMasterChg chg="addSp modSp mod delSldLayout modSldLayout">
        <pc:chgData name="Jin Cao" userId="7c5a31e90393c94f" providerId="LiveId" clId="{22EC63D6-484E-4757-A96A-A207CF70BA6C}" dt="2023-11-12T10:44:19.240" v="1895" actId="1076"/>
        <pc:sldMasterMkLst>
          <pc:docMk/>
          <pc:sldMasterMk cId="0" sldId="2147483659"/>
        </pc:sldMasterMkLst>
        <pc:spChg chg="mod">
          <ac:chgData name="Jin Cao" userId="7c5a31e90393c94f" providerId="LiveId" clId="{22EC63D6-484E-4757-A96A-A207CF70BA6C}" dt="2023-11-12T10:44:19.240" v="1895" actId="1076"/>
          <ac:spMkLst>
            <pc:docMk/>
            <pc:sldMasterMk cId="0" sldId="2147483659"/>
            <ac:spMk id="8" creationId="{00000000-0000-0000-0000-000000000000}"/>
          </ac:spMkLst>
        </pc:spChg>
        <pc:picChg chg="add mod">
          <ac:chgData name="Jin Cao" userId="7c5a31e90393c94f" providerId="LiveId" clId="{22EC63D6-484E-4757-A96A-A207CF70BA6C}" dt="2023-11-12T10:44:02.950" v="1892" actId="1076"/>
          <ac:picMkLst>
            <pc:docMk/>
            <pc:sldMasterMk cId="0" sldId="2147483659"/>
            <ac:picMk id="3" creationId="{55C03266-C30D-91B3-3AB0-CE9D88E44EC2}"/>
          </ac:picMkLst>
        </pc:picChg>
        <pc:sldLayoutChg chg="modSp mod">
          <pc:chgData name="Jin Cao" userId="7c5a31e90393c94f" providerId="LiveId" clId="{22EC63D6-484E-4757-A96A-A207CF70BA6C}" dt="2023-11-12T10:44:13.727" v="1894" actId="1076"/>
          <pc:sldLayoutMkLst>
            <pc:docMk/>
            <pc:sldMasterMk cId="0" sldId="2147483659"/>
            <pc:sldLayoutMk cId="0" sldId="2147483648"/>
          </pc:sldLayoutMkLst>
          <pc:spChg chg="mod">
            <ac:chgData name="Jin Cao" userId="7c5a31e90393c94f" providerId="LiveId" clId="{22EC63D6-484E-4757-A96A-A207CF70BA6C}" dt="2023-11-12T10:44:13.727" v="1894" actId="1076"/>
            <ac:spMkLst>
              <pc:docMk/>
              <pc:sldMasterMk cId="0" sldId="2147483659"/>
              <pc:sldLayoutMk cId="0" sldId="2147483648"/>
              <ac:spMk id="13" creationId="{00000000-0000-0000-0000-000000000000}"/>
            </ac:spMkLst>
          </pc:spChg>
        </pc:sldLayoutChg>
        <pc:sldLayoutChg chg="del">
          <pc:chgData name="Jin Cao" userId="7c5a31e90393c94f" providerId="LiveId" clId="{22EC63D6-484E-4757-A96A-A207CF70BA6C}" dt="2023-11-12T10:35:30.062" v="1676" actId="47"/>
          <pc:sldLayoutMkLst>
            <pc:docMk/>
            <pc:sldMasterMk cId="0" sldId="2147483659"/>
            <pc:sldLayoutMk cId="0" sldId="2147483654"/>
          </pc:sldLayoutMkLst>
        </pc:sldLayoutChg>
        <pc:sldLayoutChg chg="del">
          <pc:chgData name="Jin Cao" userId="7c5a31e90393c94f" providerId="LiveId" clId="{22EC63D6-484E-4757-A96A-A207CF70BA6C}" dt="2023-11-12T10:40:48.736" v="1879" actId="47"/>
          <pc:sldLayoutMkLst>
            <pc:docMk/>
            <pc:sldMasterMk cId="0" sldId="2147483659"/>
            <pc:sldLayoutMk cId="0" sldId="21474836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centure.com/_acnmedia/PDF-170/Accenture-ESG-Data-Challenges-Brochure-Digital.pdf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Explain right away ESG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050" dirty="0"/>
              <a:t>Source: </a:t>
            </a:r>
            <a:r>
              <a:rPr lang="en-US" sz="1100" dirty="0">
                <a:hlinkClick r:id="rId3"/>
              </a:rPr>
              <a:t>Challenges in ESG data gathering | Accenture</a:t>
            </a:r>
            <a:r>
              <a:rPr lang="en-US" sz="1100" dirty="0"/>
              <a:t> (08/06/2022)</a:t>
            </a:r>
            <a:endParaRPr lang="en-US" sz="105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471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853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330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6f9e470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6f9e470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6f9e470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6f9e470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7780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6f9e470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6f9e470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311700" y="45688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Picture 2" descr="A logo of a planet&#10;&#10;Description automatically generated">
            <a:extLst>
              <a:ext uri="{FF2B5EF4-FFF2-40B4-BE49-F238E27FC236}">
                <a16:creationId xmlns:a16="http://schemas.microsoft.com/office/drawing/2014/main" id="{55C03266-C30D-91B3-3AB0-CE9D88E44EC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128357" y="4352874"/>
            <a:ext cx="703943" cy="703943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l="11854" t="18331" r="5134" b="3497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4B3BEF-89A5-FA8C-FC48-58197F5B48B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6F7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939553" y="984140"/>
            <a:ext cx="7666053" cy="17711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GaiaCoin </a:t>
            </a:r>
            <a:br>
              <a:rPr lang="en" sz="3200" b="1" dirty="0"/>
            </a:br>
            <a:r>
              <a:rPr lang="en" sz="3200" b="1" dirty="0"/>
              <a:t>when </a:t>
            </a:r>
            <a:r>
              <a:rPr lang="en" sz="3200" b="1" dirty="0">
                <a:solidFill>
                  <a:srgbClr val="00B050"/>
                </a:solidFill>
              </a:rPr>
              <a:t>ESG</a:t>
            </a:r>
            <a:r>
              <a:rPr lang="en" sz="3200" b="1" dirty="0"/>
              <a:t> meets Web 3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300" b="1" dirty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0" y="4780154"/>
            <a:ext cx="2739391" cy="363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SDX Challenge </a:t>
            </a:r>
            <a:endParaRPr sz="1600" dirty="0"/>
          </a:p>
        </p:txBody>
      </p:sp>
      <p:sp>
        <p:nvSpPr>
          <p:cNvPr id="4" name="Google Shape;58;p13">
            <a:extLst>
              <a:ext uri="{FF2B5EF4-FFF2-40B4-BE49-F238E27FC236}">
                <a16:creationId xmlns:a16="http://schemas.microsoft.com/office/drawing/2014/main" id="{4E6E094A-2699-2AB5-85A9-5B7EE32FE990}"/>
              </a:ext>
            </a:extLst>
          </p:cNvPr>
          <p:cNvSpPr txBox="1">
            <a:spLocks/>
          </p:cNvSpPr>
          <p:nvPr/>
        </p:nvSpPr>
        <p:spPr>
          <a:xfrm>
            <a:off x="0" y="4416808"/>
            <a:ext cx="2739391" cy="363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 algn="l"/>
            <a:r>
              <a:rPr lang="en-US" sz="1600" dirty="0"/>
              <a:t>TEAM: </a:t>
            </a:r>
            <a:r>
              <a:rPr lang="en-US" sz="1600" dirty="0">
                <a:highlight>
                  <a:srgbClr val="FFFF00"/>
                </a:highlight>
              </a:rPr>
              <a:t>add names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382DDB-C0F0-292A-8E64-7A55BC405BA7}"/>
              </a:ext>
            </a:extLst>
          </p:cNvPr>
          <p:cNvSpPr txBox="1"/>
          <p:nvPr/>
        </p:nvSpPr>
        <p:spPr>
          <a:xfrm>
            <a:off x="3440625" y="186969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b="1" dirty="0">
                <a:solidFill>
                  <a:srgbClr val="00B050"/>
                </a:solidFill>
              </a:rPr>
              <a:t>Environmental, </a:t>
            </a:r>
            <a:r>
              <a:rPr lang="de-CH" b="1" dirty="0" err="1">
                <a:solidFill>
                  <a:srgbClr val="00B050"/>
                </a:solidFill>
              </a:rPr>
              <a:t>Social</a:t>
            </a:r>
            <a:r>
              <a:rPr lang="de-CH" b="1" dirty="0">
                <a:solidFill>
                  <a:srgbClr val="00B050"/>
                </a:solidFill>
              </a:rPr>
              <a:t>, </a:t>
            </a:r>
            <a:r>
              <a:rPr lang="de-CH" b="1" dirty="0" err="1">
                <a:solidFill>
                  <a:srgbClr val="00B050"/>
                </a:solidFill>
              </a:rPr>
              <a:t>Governmence</a:t>
            </a:r>
            <a:endParaRPr lang="de-CH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5EC5CE7-A32F-C3FA-0C00-458AC8C75112}"/>
              </a:ext>
            </a:extLst>
          </p:cNvPr>
          <p:cNvSpPr txBox="1">
            <a:spLocks/>
          </p:cNvSpPr>
          <p:nvPr/>
        </p:nvSpPr>
        <p:spPr>
          <a:xfrm>
            <a:off x="4716779" y="450189"/>
            <a:ext cx="3640368" cy="101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 lang="en-US" sz="2800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024A09D-4362-06FF-1811-AF2B03954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4" y="1392554"/>
            <a:ext cx="3497616" cy="117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BE3665E3-18E8-A901-8C2F-C6DFDB11B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2" t="43860" r="1310" b="12110"/>
          <a:stretch/>
        </p:blipFill>
        <p:spPr bwMode="auto">
          <a:xfrm>
            <a:off x="4126426" y="696927"/>
            <a:ext cx="5017574" cy="444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269B3593-D207-F3F2-9E43-EE3AC7C41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3767724" cy="57270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How do you select employer?</a:t>
            </a:r>
          </a:p>
        </p:txBody>
      </p:sp>
      <p:sp>
        <p:nvSpPr>
          <p:cNvPr id="19" name="Title 17">
            <a:extLst>
              <a:ext uri="{FF2B5EF4-FFF2-40B4-BE49-F238E27FC236}">
                <a16:creationId xmlns:a16="http://schemas.microsoft.com/office/drawing/2014/main" id="{0BEEB677-EEB5-E29E-BE1B-3A54529C8ECE}"/>
              </a:ext>
            </a:extLst>
          </p:cNvPr>
          <p:cNvSpPr txBox="1">
            <a:spLocks/>
          </p:cNvSpPr>
          <p:nvPr/>
        </p:nvSpPr>
        <p:spPr>
          <a:xfrm>
            <a:off x="311700" y="2946579"/>
            <a:ext cx="3660860" cy="147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en-US" sz="3200" dirty="0"/>
              <a:t>What about their environmental impact?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F8C77FD0-9087-A324-5ED6-E1A96415A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2" t="11562" r="3025" b="75421"/>
          <a:stretch/>
        </p:blipFill>
        <p:spPr bwMode="auto">
          <a:xfrm>
            <a:off x="4126427" y="0"/>
            <a:ext cx="5017574" cy="133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35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993F5-2B8B-972F-3EDE-29C5C0E5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50"/>
                </a:solidFill>
              </a:rPr>
              <a:t>ESG indicators</a:t>
            </a: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D017A955-4832-30B7-A6BE-2E413A8C6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43"/>
          <a:stretch/>
        </p:blipFill>
        <p:spPr>
          <a:xfrm>
            <a:off x="3110531" y="1"/>
            <a:ext cx="6033472" cy="51435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4B0671-DC83-3FF4-ECBE-439871093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45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37F746D-D91B-A1A1-BDB0-6DE25D6311D6}"/>
              </a:ext>
            </a:extLst>
          </p:cNvPr>
          <p:cNvSpPr txBox="1">
            <a:spLocks/>
          </p:cNvSpPr>
          <p:nvPr/>
        </p:nvSpPr>
        <p:spPr>
          <a:xfrm>
            <a:off x="652661" y="445024"/>
            <a:ext cx="7747419" cy="101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en" sz="2800" dirty="0"/>
              <a:t>Goal: </a:t>
            </a:r>
            <a:r>
              <a:rPr lang="en-US" sz="2800" dirty="0"/>
              <a:t>unite stakeholders to promote Net Zero using </a:t>
            </a:r>
            <a:r>
              <a:rPr lang="en-US" sz="2800" dirty="0" err="1"/>
              <a:t>GaiaCoin</a:t>
            </a:r>
            <a:r>
              <a:rPr lang="en-US" sz="2800" dirty="0"/>
              <a:t> as a KPI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C0F686-6188-E545-60BE-B22B63E88886}"/>
              </a:ext>
            </a:extLst>
          </p:cNvPr>
          <p:cNvGrpSpPr/>
          <p:nvPr/>
        </p:nvGrpSpPr>
        <p:grpSpPr>
          <a:xfrm>
            <a:off x="658669" y="1889133"/>
            <a:ext cx="6710780" cy="2883376"/>
            <a:chOff x="643171" y="2044113"/>
            <a:chExt cx="6710780" cy="288337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D74ED91-A9A2-2D65-7BBC-1BFB27BDA9B0}"/>
                </a:ext>
              </a:extLst>
            </p:cNvPr>
            <p:cNvSpPr/>
            <p:nvPr/>
          </p:nvSpPr>
          <p:spPr>
            <a:xfrm>
              <a:off x="2557221" y="4432512"/>
              <a:ext cx="4796730" cy="49497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Government / Society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3A6C7B8-56E2-7E08-9436-0C0E4110A8F2}"/>
                </a:ext>
              </a:extLst>
            </p:cNvPr>
            <p:cNvSpPr/>
            <p:nvPr/>
          </p:nvSpPr>
          <p:spPr>
            <a:xfrm>
              <a:off x="2557221" y="2044113"/>
              <a:ext cx="1146874" cy="49497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Company A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56AB5B-C8AF-E4DA-6D40-C2D2491C82CA}"/>
                </a:ext>
              </a:extLst>
            </p:cNvPr>
            <p:cNvSpPr/>
            <p:nvPr/>
          </p:nvSpPr>
          <p:spPr>
            <a:xfrm>
              <a:off x="4393771" y="2044113"/>
              <a:ext cx="1146874" cy="49497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Company B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BBA06A-20A7-7D43-8E9E-EDCD028C9510}"/>
                </a:ext>
              </a:extLst>
            </p:cNvPr>
            <p:cNvSpPr/>
            <p:nvPr/>
          </p:nvSpPr>
          <p:spPr>
            <a:xfrm>
              <a:off x="6207075" y="2044113"/>
              <a:ext cx="1146875" cy="49497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Company 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E204D1-3489-7613-0F52-06F90F8E30BA}"/>
                </a:ext>
              </a:extLst>
            </p:cNvPr>
            <p:cNvSpPr/>
            <p:nvPr/>
          </p:nvSpPr>
          <p:spPr>
            <a:xfrm>
              <a:off x="2557220" y="2826732"/>
              <a:ext cx="4796730" cy="49497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SDX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88CE81-50F8-3192-7EFB-11B02A8F02D9}"/>
                </a:ext>
              </a:extLst>
            </p:cNvPr>
            <p:cNvSpPr/>
            <p:nvPr/>
          </p:nvSpPr>
          <p:spPr>
            <a:xfrm>
              <a:off x="2557221" y="3641784"/>
              <a:ext cx="4796730" cy="49497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ysClr val="windowText" lastClr="000000"/>
                  </a:solidFill>
                </a:rPr>
                <a:t>GaiaCoin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E3B002-5BC4-93F9-C15F-FACB61BCA12F}"/>
                </a:ext>
              </a:extLst>
            </p:cNvPr>
            <p:cNvSpPr txBox="1"/>
            <p:nvPr/>
          </p:nvSpPr>
          <p:spPr>
            <a:xfrm>
              <a:off x="643171" y="2137712"/>
              <a:ext cx="1286359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139700" indent="0">
                <a:buNone/>
              </a:pPr>
              <a:r>
                <a:rPr lang="en-US" dirty="0"/>
                <a:t>Competitors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69450B-192A-10A7-C4BD-8F151FEAA2EB}"/>
                </a:ext>
              </a:extLst>
            </p:cNvPr>
            <p:cNvSpPr txBox="1"/>
            <p:nvPr/>
          </p:nvSpPr>
          <p:spPr>
            <a:xfrm>
              <a:off x="643171" y="2920396"/>
              <a:ext cx="2092272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139700" indent="0">
                <a:buNone/>
              </a:pPr>
              <a:r>
                <a:rPr lang="en-US" dirty="0"/>
                <a:t>Exchange Platform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269450-A1A9-DCF9-7A41-1AC243492DA2}"/>
                </a:ext>
              </a:extLst>
            </p:cNvPr>
            <p:cNvSpPr txBox="1"/>
            <p:nvPr/>
          </p:nvSpPr>
          <p:spPr>
            <a:xfrm>
              <a:off x="643171" y="3780385"/>
              <a:ext cx="2092272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139700" indent="0">
                <a:buNone/>
              </a:pPr>
              <a:r>
                <a:rPr lang="en-US" dirty="0"/>
                <a:t>Representative body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2C4F2B-3298-0CCB-CCC7-125A3A14C50F}"/>
                </a:ext>
              </a:extLst>
            </p:cNvPr>
            <p:cNvSpPr txBox="1"/>
            <p:nvPr/>
          </p:nvSpPr>
          <p:spPr>
            <a:xfrm>
              <a:off x="643171" y="4536621"/>
              <a:ext cx="2092272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139700" indent="0">
                <a:buNone/>
              </a:pPr>
              <a:r>
                <a:rPr lang="en-US" dirty="0"/>
                <a:t>Base</a:t>
              </a:r>
            </a:p>
          </p:txBody>
        </p:sp>
      </p:grpSp>
      <p:sp>
        <p:nvSpPr>
          <p:cNvPr id="20" name="Arrow: Down 19">
            <a:extLst>
              <a:ext uri="{FF2B5EF4-FFF2-40B4-BE49-F238E27FC236}">
                <a16:creationId xmlns:a16="http://schemas.microsoft.com/office/drawing/2014/main" id="{1370DE30-1646-A438-AF33-A3614E87BAB0}"/>
              </a:ext>
            </a:extLst>
          </p:cNvPr>
          <p:cNvSpPr/>
          <p:nvPr/>
        </p:nvSpPr>
        <p:spPr>
          <a:xfrm flipV="1">
            <a:off x="4668866" y="4042731"/>
            <a:ext cx="604433" cy="173851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5A118-5026-E409-71F6-CFF4AA175F03}"/>
              </a:ext>
            </a:extLst>
          </p:cNvPr>
          <p:cNvSpPr txBox="1"/>
          <p:nvPr/>
        </p:nvSpPr>
        <p:spPr>
          <a:xfrm>
            <a:off x="5362405" y="4027233"/>
            <a:ext cx="2092272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39700" indent="0">
              <a:buNone/>
            </a:pPr>
            <a:r>
              <a:rPr lang="en-US" dirty="0"/>
              <a:t>promotes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C48F97FB-88FF-33C4-0050-2B48633F5662}"/>
              </a:ext>
            </a:extLst>
          </p:cNvPr>
          <p:cNvSpPr/>
          <p:nvPr/>
        </p:nvSpPr>
        <p:spPr>
          <a:xfrm flipV="1">
            <a:off x="4668866" y="3222505"/>
            <a:ext cx="604433" cy="173851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C07D7-60BF-DB31-A8CA-7C26E701DD77}"/>
              </a:ext>
            </a:extLst>
          </p:cNvPr>
          <p:cNvSpPr txBox="1"/>
          <p:nvPr/>
        </p:nvSpPr>
        <p:spPr>
          <a:xfrm>
            <a:off x="5362405" y="3207007"/>
            <a:ext cx="2092272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39700" indent="0">
              <a:buNone/>
            </a:pPr>
            <a:r>
              <a:rPr lang="en-US" dirty="0"/>
              <a:t>member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759F30BC-2FC6-CF64-3DE5-A10256625A1C}"/>
              </a:ext>
            </a:extLst>
          </p:cNvPr>
          <p:cNvSpPr/>
          <p:nvPr/>
        </p:nvSpPr>
        <p:spPr>
          <a:xfrm flipV="1">
            <a:off x="4668866" y="2431880"/>
            <a:ext cx="604433" cy="173851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4ECE76-F761-5CDB-3BFC-C4804D9B9F8E}"/>
              </a:ext>
            </a:extLst>
          </p:cNvPr>
          <p:cNvSpPr txBox="1"/>
          <p:nvPr/>
        </p:nvSpPr>
        <p:spPr>
          <a:xfrm>
            <a:off x="5362405" y="2416382"/>
            <a:ext cx="2092272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39700" indent="0">
              <a:buNone/>
            </a:pPr>
            <a:r>
              <a:rPr lang="en-US" dirty="0"/>
              <a:t>service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93CBA53C-50A1-AB41-55E7-F69A46DBF90E}"/>
              </a:ext>
            </a:extLst>
          </p:cNvPr>
          <p:cNvSpPr/>
          <p:nvPr/>
        </p:nvSpPr>
        <p:spPr>
          <a:xfrm flipV="1">
            <a:off x="2964051" y="2431880"/>
            <a:ext cx="604433" cy="173851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DB10FF6E-34B3-E752-4DAB-5B5C4AF1E434}"/>
              </a:ext>
            </a:extLst>
          </p:cNvPr>
          <p:cNvSpPr/>
          <p:nvPr/>
        </p:nvSpPr>
        <p:spPr>
          <a:xfrm flipV="1">
            <a:off x="6462787" y="2431880"/>
            <a:ext cx="604433" cy="173851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Left-Right 28">
            <a:extLst>
              <a:ext uri="{FF2B5EF4-FFF2-40B4-BE49-F238E27FC236}">
                <a16:creationId xmlns:a16="http://schemas.microsoft.com/office/drawing/2014/main" id="{0D6BF15A-C7AD-6EA9-6EF4-41E5AEECFEDA}"/>
              </a:ext>
            </a:extLst>
          </p:cNvPr>
          <p:cNvSpPr/>
          <p:nvPr/>
        </p:nvSpPr>
        <p:spPr>
          <a:xfrm>
            <a:off x="3812583" y="2043820"/>
            <a:ext cx="488196" cy="180048"/>
          </a:xfrm>
          <a:prstGeom prst="left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Left-Right 29">
            <a:extLst>
              <a:ext uri="{FF2B5EF4-FFF2-40B4-BE49-F238E27FC236}">
                <a16:creationId xmlns:a16="http://schemas.microsoft.com/office/drawing/2014/main" id="{92707D9C-D603-FBA0-00F4-96B3DA8C873D}"/>
              </a:ext>
            </a:extLst>
          </p:cNvPr>
          <p:cNvSpPr/>
          <p:nvPr/>
        </p:nvSpPr>
        <p:spPr>
          <a:xfrm>
            <a:off x="5625887" y="2043820"/>
            <a:ext cx="488196" cy="180048"/>
          </a:xfrm>
          <a:prstGeom prst="left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011453-D3A5-54B7-B1F1-4EC5D7F77CC3}"/>
              </a:ext>
            </a:extLst>
          </p:cNvPr>
          <p:cNvSpPr txBox="1"/>
          <p:nvPr/>
        </p:nvSpPr>
        <p:spPr>
          <a:xfrm>
            <a:off x="3440624" y="1690021"/>
            <a:ext cx="11468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>
              <a:buNone/>
            </a:pPr>
            <a:r>
              <a:rPr lang="en-US" dirty="0"/>
              <a:t>competes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A9A6E5-C8D5-741F-186C-97AB957074F7}"/>
              </a:ext>
            </a:extLst>
          </p:cNvPr>
          <p:cNvSpPr txBox="1"/>
          <p:nvPr/>
        </p:nvSpPr>
        <p:spPr>
          <a:xfrm>
            <a:off x="5277176" y="1690021"/>
            <a:ext cx="11468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>
              <a:buNone/>
            </a:pPr>
            <a:r>
              <a:rPr lang="en-US" dirty="0"/>
              <a:t>competes</a:t>
            </a:r>
          </a:p>
        </p:txBody>
      </p:sp>
      <p:sp>
        <p:nvSpPr>
          <p:cNvPr id="34" name="Arrow: Curved Up 33">
            <a:extLst>
              <a:ext uri="{FF2B5EF4-FFF2-40B4-BE49-F238E27FC236}">
                <a16:creationId xmlns:a16="http://schemas.microsoft.com/office/drawing/2014/main" id="{48477D0B-C490-935D-4A79-2F9FAA55243A}"/>
              </a:ext>
            </a:extLst>
          </p:cNvPr>
          <p:cNvSpPr/>
          <p:nvPr/>
        </p:nvSpPr>
        <p:spPr>
          <a:xfrm rot="16200000">
            <a:off x="6657727" y="2879139"/>
            <a:ext cx="2570298" cy="759418"/>
          </a:xfrm>
          <a:prstGeom prst="curvedUp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8F04DB-2375-18DC-3A29-5E220BDDCD3F}"/>
              </a:ext>
            </a:extLst>
          </p:cNvPr>
          <p:cNvSpPr txBox="1"/>
          <p:nvPr/>
        </p:nvSpPr>
        <p:spPr>
          <a:xfrm>
            <a:off x="7648395" y="3104959"/>
            <a:ext cx="1139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>
              <a:buNone/>
            </a:pPr>
            <a:r>
              <a:rPr lang="en-US" dirty="0"/>
              <a:t>Incentive</a:t>
            </a:r>
          </a:p>
        </p:txBody>
      </p:sp>
    </p:spTree>
    <p:extLst>
      <p:ext uri="{BB962C8B-B14F-4D97-AF65-F5344CB8AC3E}">
        <p14:creationId xmlns:p14="http://schemas.microsoft.com/office/powerpoint/2010/main" val="2978403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37F746D-D91B-A1A1-BDB0-6DE25D6311D6}"/>
              </a:ext>
            </a:extLst>
          </p:cNvPr>
          <p:cNvSpPr txBox="1">
            <a:spLocks/>
          </p:cNvSpPr>
          <p:nvPr/>
        </p:nvSpPr>
        <p:spPr>
          <a:xfrm>
            <a:off x="652661" y="445024"/>
            <a:ext cx="7747419" cy="101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en" sz="2800" dirty="0"/>
              <a:t>GaiaCoin – </a:t>
            </a:r>
            <a:r>
              <a:rPr lang="en-US" sz="2800" dirty="0"/>
              <a:t>a token as a new KPI for ESG competitions in the era of Web 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2BA3F7-CE1E-CCB4-2D7F-D91C7487B01C}"/>
              </a:ext>
            </a:extLst>
          </p:cNvPr>
          <p:cNvSpPr/>
          <p:nvPr/>
        </p:nvSpPr>
        <p:spPr>
          <a:xfrm>
            <a:off x="3849669" y="2006304"/>
            <a:ext cx="1146874" cy="4949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Company 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63A64B-D98C-8815-0E9E-4A39DE550F0A}"/>
              </a:ext>
            </a:extLst>
          </p:cNvPr>
          <p:cNvSpPr/>
          <p:nvPr/>
        </p:nvSpPr>
        <p:spPr>
          <a:xfrm>
            <a:off x="3849669" y="2583842"/>
            <a:ext cx="1146874" cy="4949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Company 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8D18F7-95CB-D392-06C8-F6CC0E2990B6}"/>
              </a:ext>
            </a:extLst>
          </p:cNvPr>
          <p:cNvSpPr/>
          <p:nvPr/>
        </p:nvSpPr>
        <p:spPr>
          <a:xfrm>
            <a:off x="3849669" y="3183935"/>
            <a:ext cx="1146875" cy="4949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Company C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CD9588-AB18-5BAE-86E1-F6B5BDC2AB82}"/>
              </a:ext>
            </a:extLst>
          </p:cNvPr>
          <p:cNvSpPr/>
          <p:nvPr/>
        </p:nvSpPr>
        <p:spPr>
          <a:xfrm>
            <a:off x="6895192" y="2006304"/>
            <a:ext cx="1367241" cy="16726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GaiaCoin</a:t>
            </a:r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30" name="Picture 6" descr="Smart contracts - Free business and finance icons">
            <a:extLst>
              <a:ext uri="{FF2B5EF4-FFF2-40B4-BE49-F238E27FC236}">
                <a16:creationId xmlns:a16="http://schemas.microsoft.com/office/drawing/2014/main" id="{D50EE50C-F0A0-CDD3-5DE2-9206DC03B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861" y="2355910"/>
            <a:ext cx="1199788" cy="119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hainlink - Free business and finance icons">
            <a:extLst>
              <a:ext uri="{FF2B5EF4-FFF2-40B4-BE49-F238E27FC236}">
                <a16:creationId xmlns:a16="http://schemas.microsoft.com/office/drawing/2014/main" id="{820F6656-FAEE-1D01-2A56-BF0114933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976" y="2253792"/>
            <a:ext cx="1364821" cy="136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A88631E-6D80-5C5B-D995-51303E4C5989}"/>
              </a:ext>
            </a:extLst>
          </p:cNvPr>
          <p:cNvSpPr txBox="1"/>
          <p:nvPr/>
        </p:nvSpPr>
        <p:spPr>
          <a:xfrm>
            <a:off x="6676282" y="1726724"/>
            <a:ext cx="9783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>
              <a:buNone/>
            </a:pPr>
            <a:r>
              <a:rPr lang="en-US" b="1" dirty="0"/>
              <a:t>Issuer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CC4584-1874-73C3-DB6B-8B1906FE080D}"/>
              </a:ext>
            </a:extLst>
          </p:cNvPr>
          <p:cNvSpPr txBox="1"/>
          <p:nvPr/>
        </p:nvSpPr>
        <p:spPr>
          <a:xfrm>
            <a:off x="3598797" y="1726724"/>
            <a:ext cx="1369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>
              <a:buNone/>
            </a:pPr>
            <a:r>
              <a:rPr lang="en-US" b="1" dirty="0"/>
              <a:t>Participants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E6E319-F00E-4EC5-C0A6-0D7521910D24}"/>
              </a:ext>
            </a:extLst>
          </p:cNvPr>
          <p:cNvSpPr/>
          <p:nvPr/>
        </p:nvSpPr>
        <p:spPr>
          <a:xfrm>
            <a:off x="760016" y="2006304"/>
            <a:ext cx="1220711" cy="4949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Actions 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D04160-F229-E2B9-03C2-BEB95CA2AC04}"/>
              </a:ext>
            </a:extLst>
          </p:cNvPr>
          <p:cNvSpPr/>
          <p:nvPr/>
        </p:nvSpPr>
        <p:spPr>
          <a:xfrm>
            <a:off x="760016" y="2583842"/>
            <a:ext cx="1220711" cy="4949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Actions B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3D7C5B-A317-4722-9EB2-3A0D8505A35D}"/>
              </a:ext>
            </a:extLst>
          </p:cNvPr>
          <p:cNvSpPr/>
          <p:nvPr/>
        </p:nvSpPr>
        <p:spPr>
          <a:xfrm>
            <a:off x="760017" y="3183935"/>
            <a:ext cx="1220712" cy="4949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Actions 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D92C69-766B-BCF1-D724-AB19E4D5E2A7}"/>
              </a:ext>
            </a:extLst>
          </p:cNvPr>
          <p:cNvSpPr txBox="1"/>
          <p:nvPr/>
        </p:nvSpPr>
        <p:spPr>
          <a:xfrm>
            <a:off x="492684" y="1726724"/>
            <a:ext cx="21639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>
              <a:buNone/>
            </a:pPr>
            <a:r>
              <a:rPr lang="en-US" b="1" dirty="0" err="1"/>
              <a:t>Offchain</a:t>
            </a:r>
            <a:r>
              <a:rPr lang="en-US" b="1" dirty="0"/>
              <a:t> 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DDAF22-44A7-B98A-200D-7BF5BCE22B8A}"/>
              </a:ext>
            </a:extLst>
          </p:cNvPr>
          <p:cNvSpPr txBox="1"/>
          <p:nvPr/>
        </p:nvSpPr>
        <p:spPr>
          <a:xfrm>
            <a:off x="5273682" y="3990534"/>
            <a:ext cx="1621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>
              <a:buNone/>
            </a:pPr>
            <a:r>
              <a:rPr lang="en-US" b="1" dirty="0"/>
              <a:t>Smart contract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5523BE-6FFA-FEC1-FA24-1CF62857180A}"/>
              </a:ext>
            </a:extLst>
          </p:cNvPr>
          <p:cNvSpPr txBox="1"/>
          <p:nvPr/>
        </p:nvSpPr>
        <p:spPr>
          <a:xfrm>
            <a:off x="2374402" y="3990534"/>
            <a:ext cx="12388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>
              <a:buNone/>
            </a:pPr>
            <a:r>
              <a:rPr lang="en-US" b="1" dirty="0" err="1"/>
              <a:t>Chainlink</a:t>
            </a:r>
            <a:endParaRPr lang="en-US" b="1" dirty="0"/>
          </a:p>
        </p:txBody>
      </p:sp>
      <p:pic>
        <p:nvPicPr>
          <p:cNvPr id="37" name="Graphic 36" descr="Coins outline">
            <a:extLst>
              <a:ext uri="{FF2B5EF4-FFF2-40B4-BE49-F238E27FC236}">
                <a16:creationId xmlns:a16="http://schemas.microsoft.com/office/drawing/2014/main" id="{B9C2FBBC-12AE-02CE-092D-502AA1209C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6850" y="2583842"/>
            <a:ext cx="743924" cy="74392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34222CD-4FEE-7C12-B4EC-E94B3DD0DEE0}"/>
              </a:ext>
            </a:extLst>
          </p:cNvPr>
          <p:cNvSpPr/>
          <p:nvPr/>
        </p:nvSpPr>
        <p:spPr>
          <a:xfrm>
            <a:off x="2246541" y="4016562"/>
            <a:ext cx="255722" cy="25572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BEE979-16D4-BAC4-6453-406D61A3759A}"/>
              </a:ext>
            </a:extLst>
          </p:cNvPr>
          <p:cNvSpPr/>
          <p:nvPr/>
        </p:nvSpPr>
        <p:spPr>
          <a:xfrm>
            <a:off x="5180640" y="4016562"/>
            <a:ext cx="255722" cy="25572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861164E-51BF-2804-2944-D99D4C1847BF}"/>
              </a:ext>
            </a:extLst>
          </p:cNvPr>
          <p:cNvSpPr txBox="1">
            <a:spLocks/>
          </p:cNvSpPr>
          <p:nvPr/>
        </p:nvSpPr>
        <p:spPr>
          <a:xfrm>
            <a:off x="258198" y="-524131"/>
            <a:ext cx="2439249" cy="141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>
              <a:buNone/>
            </a:pPr>
            <a:endParaRPr lang="en-US" b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1CBDF09-D53D-C57C-F009-5006859BF70D}"/>
              </a:ext>
            </a:extLst>
          </p:cNvPr>
          <p:cNvSpPr/>
          <p:nvPr/>
        </p:nvSpPr>
        <p:spPr>
          <a:xfrm>
            <a:off x="2148686" y="4298311"/>
            <a:ext cx="2489672" cy="494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Web 2-based ESG facts are imported via </a:t>
            </a:r>
            <a:r>
              <a:rPr lang="en-US" dirty="0" err="1">
                <a:solidFill>
                  <a:sysClr val="windowText" lastClr="000000"/>
                </a:solidFill>
              </a:rPr>
              <a:t>chainlink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501A15-7E3F-56D6-C8E6-48099A5EC17D}"/>
              </a:ext>
            </a:extLst>
          </p:cNvPr>
          <p:cNvSpPr/>
          <p:nvPr/>
        </p:nvSpPr>
        <p:spPr>
          <a:xfrm>
            <a:off x="5157915" y="4298311"/>
            <a:ext cx="3028691" cy="494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ESG actions are used to evaluate performance and trigger smart contracts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D2458B7-1EC6-F770-7C4B-B36C777826A0}"/>
              </a:ext>
            </a:extLst>
          </p:cNvPr>
          <p:cNvSpPr/>
          <p:nvPr/>
        </p:nvSpPr>
        <p:spPr>
          <a:xfrm>
            <a:off x="787168" y="4016562"/>
            <a:ext cx="1193560" cy="25572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2031588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of a planet&#10;&#10;Description automatically generated">
            <a:extLst>
              <a:ext uri="{FF2B5EF4-FFF2-40B4-BE49-F238E27FC236}">
                <a16:creationId xmlns:a16="http://schemas.microsoft.com/office/drawing/2014/main" id="{7498AFFC-19C1-4E41-7EE6-9A5464CFF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27" y="1002570"/>
            <a:ext cx="1596326" cy="1596326"/>
          </a:xfrm>
          <a:prstGeom prst="rect">
            <a:avLst/>
          </a:prstGeom>
        </p:spPr>
      </p:pic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1805553" y="1101073"/>
            <a:ext cx="7059478" cy="1190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Bring </a:t>
            </a:r>
            <a:br>
              <a:rPr lang="en" sz="4400" dirty="0"/>
            </a:br>
            <a:r>
              <a:rPr lang="en" sz="4400" dirty="0">
                <a:solidFill>
                  <a:srgbClr val="00B050"/>
                </a:solidFill>
              </a:rPr>
              <a:t>ESG</a:t>
            </a:r>
            <a:r>
              <a:rPr lang="en" sz="4400" dirty="0"/>
              <a:t> </a:t>
            </a:r>
            <a:r>
              <a:rPr lang="en" sz="4400" dirty="0">
                <a:latin typeface="Agency FB" panose="020B0503020202020204" pitchFamily="34" charset="0"/>
              </a:rPr>
              <a:t>via</a:t>
            </a:r>
            <a:r>
              <a:rPr lang="en" sz="4400" dirty="0"/>
              <a:t> BlockChain </a:t>
            </a:r>
            <a:r>
              <a:rPr lang="en" sz="4400" dirty="0">
                <a:latin typeface="Agency FB" panose="020B0503020202020204" pitchFamily="34" charset="0"/>
              </a:rPr>
              <a:t>to</a:t>
            </a:r>
            <a:br>
              <a:rPr lang="en" sz="4400" dirty="0"/>
            </a:br>
            <a:br>
              <a:rPr lang="en" sz="4400" dirty="0"/>
            </a:br>
            <a:r>
              <a:rPr lang="en" sz="4400" dirty="0"/>
              <a:t>Visibility </a:t>
            </a:r>
            <a:r>
              <a:rPr lang="de-CH" sz="4400" dirty="0"/>
              <a:t>&amp; </a:t>
            </a:r>
            <a:r>
              <a:rPr lang="de-CH" sz="4400" dirty="0" err="1"/>
              <a:t>Enthusiasm</a:t>
            </a:r>
            <a:br>
              <a:rPr lang="en" sz="4400" dirty="0"/>
            </a:br>
            <a:endParaRPr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8F2B7F-B83B-048C-3F85-C940CA4776BC}"/>
              </a:ext>
            </a:extLst>
          </p:cNvPr>
          <p:cNvSpPr txBox="1"/>
          <p:nvPr/>
        </p:nvSpPr>
        <p:spPr>
          <a:xfrm>
            <a:off x="1805553" y="229111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b="1" dirty="0">
                <a:solidFill>
                  <a:srgbClr val="00B050"/>
                </a:solidFill>
              </a:rPr>
              <a:t>Environmental, </a:t>
            </a:r>
            <a:r>
              <a:rPr lang="de-CH" b="1" dirty="0" err="1">
                <a:solidFill>
                  <a:srgbClr val="00B050"/>
                </a:solidFill>
              </a:rPr>
              <a:t>Social</a:t>
            </a:r>
            <a:r>
              <a:rPr lang="de-CH" b="1" dirty="0">
                <a:solidFill>
                  <a:srgbClr val="00B050"/>
                </a:solidFill>
              </a:rPr>
              <a:t>, </a:t>
            </a:r>
            <a:r>
              <a:rPr lang="de-CH" b="1" dirty="0" err="1">
                <a:solidFill>
                  <a:srgbClr val="00B050"/>
                </a:solidFill>
              </a:rPr>
              <a:t>Governmence</a:t>
            </a:r>
            <a:endParaRPr lang="de-CH" b="1" dirty="0">
              <a:solidFill>
                <a:srgbClr val="00B05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1998E5-6D09-E04A-8EC1-907722AE5ABC}"/>
              </a:ext>
            </a:extLst>
          </p:cNvPr>
          <p:cNvCxnSpPr/>
          <p:nvPr/>
        </p:nvCxnSpPr>
        <p:spPr>
          <a:xfrm>
            <a:off x="1658319" y="1224366"/>
            <a:ext cx="0" cy="106675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274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GaiaCoin team</a:t>
            </a:r>
            <a:endParaRPr/>
          </a:p>
        </p:txBody>
      </p:sp>
      <p:sp>
        <p:nvSpPr>
          <p:cNvPr id="164" name="Google Shape;164;p20"/>
          <p:cNvSpPr txBox="1"/>
          <p:nvPr/>
        </p:nvSpPr>
        <p:spPr>
          <a:xfrm>
            <a:off x="398050" y="1155350"/>
            <a:ext cx="2666100" cy="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QR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Jin Cao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4572000" y="2961125"/>
            <a:ext cx="2666100" cy="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QR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Lilia Cojocaru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1783875" y="2961125"/>
            <a:ext cx="2666100" cy="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QR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Daria Zorina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3222263" y="1155350"/>
            <a:ext cx="2666100" cy="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QR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Silvia Götti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6046500" y="1155350"/>
            <a:ext cx="2666100" cy="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QR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Mihaela Brankova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0"/>
          <p:cNvSpPr/>
          <p:nvPr/>
        </p:nvSpPr>
        <p:spPr>
          <a:xfrm>
            <a:off x="1347725" y="1654800"/>
            <a:ext cx="1117500" cy="11175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0"/>
          <p:cNvSpPr/>
          <p:nvPr/>
        </p:nvSpPr>
        <p:spPr>
          <a:xfrm>
            <a:off x="3996563" y="1654800"/>
            <a:ext cx="1117500" cy="11175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0"/>
          <p:cNvSpPr/>
          <p:nvPr/>
        </p:nvSpPr>
        <p:spPr>
          <a:xfrm>
            <a:off x="6971950" y="1654800"/>
            <a:ext cx="1117500" cy="11175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0"/>
          <p:cNvSpPr/>
          <p:nvPr/>
        </p:nvSpPr>
        <p:spPr>
          <a:xfrm>
            <a:off x="5346300" y="3530250"/>
            <a:ext cx="1117500" cy="11175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2558175" y="3530250"/>
            <a:ext cx="1117500" cy="11175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E811-1335-5CAE-4A12-A2EC4E61C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2" y="445024"/>
            <a:ext cx="3640368" cy="1019565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Alfa Slab One" panose="020B0604020202020204" charset="0"/>
              </a:rPr>
              <a:t>How do you help the earth?</a:t>
            </a:r>
            <a:endParaRPr lang="en-US" sz="2800" dirty="0"/>
          </a:p>
        </p:txBody>
      </p:sp>
      <p:pic>
        <p:nvPicPr>
          <p:cNvPr id="5" name="Picture 4" descr="A globe with a sad face and a sign&#10;&#10;Description automatically generated">
            <a:extLst>
              <a:ext uri="{FF2B5EF4-FFF2-40B4-BE49-F238E27FC236}">
                <a16:creationId xmlns:a16="http://schemas.microsoft.com/office/drawing/2014/main" id="{E3086269-A0A5-6B80-1CF2-5C7181BC5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9" r="23413"/>
          <a:stretch/>
        </p:blipFill>
        <p:spPr>
          <a:xfrm>
            <a:off x="740911" y="1972597"/>
            <a:ext cx="3273150" cy="2474654"/>
          </a:xfrm>
          <a:prstGeom prst="rect">
            <a:avLst/>
          </a:prstGeom>
        </p:spPr>
      </p:pic>
      <p:pic>
        <p:nvPicPr>
          <p:cNvPr id="12" name="Picture 11" descr="A collage of different logos&#10;&#10;Description automatically generated">
            <a:extLst>
              <a:ext uri="{FF2B5EF4-FFF2-40B4-BE49-F238E27FC236}">
                <a16:creationId xmlns:a16="http://schemas.microsoft.com/office/drawing/2014/main" id="{737F725C-BB84-3387-C97A-3C16959D3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726" y="1972597"/>
            <a:ext cx="3497616" cy="247465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5EC5CE7-A32F-C3FA-0C00-458AC8C75112}"/>
              </a:ext>
            </a:extLst>
          </p:cNvPr>
          <p:cNvSpPr txBox="1">
            <a:spLocks/>
          </p:cNvSpPr>
          <p:nvPr/>
        </p:nvSpPr>
        <p:spPr>
          <a:xfrm>
            <a:off x="4716779" y="450189"/>
            <a:ext cx="3640368" cy="101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en-US" sz="2800" dirty="0"/>
              <a:t>How do you select employer?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024A09D-4362-06FF-1811-AF2B03954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464" y="1229499"/>
            <a:ext cx="3497616" cy="117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BE3665E3-18E8-A901-8C2F-C6DFDB11B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9" t="52881" r="16626" b="15481"/>
          <a:stretch/>
        </p:blipFill>
        <p:spPr bwMode="auto">
          <a:xfrm>
            <a:off x="9673464" y="2676866"/>
            <a:ext cx="2301499" cy="222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51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</Words>
  <Application>Microsoft Office PowerPoint</Application>
  <PresentationFormat>On-screen Show (16:9)</PresentationFormat>
  <Paragraphs>57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Roboto</vt:lpstr>
      <vt:lpstr>Alfa Slab One</vt:lpstr>
      <vt:lpstr>Proxima Nova</vt:lpstr>
      <vt:lpstr>Arial</vt:lpstr>
      <vt:lpstr>Agency FB</vt:lpstr>
      <vt:lpstr>Gameday</vt:lpstr>
      <vt:lpstr>GaiaCoin  when ESG meets Web 3 </vt:lpstr>
      <vt:lpstr>How do you select employer?</vt:lpstr>
      <vt:lpstr>ESG indicators</vt:lpstr>
      <vt:lpstr>PowerPoint Presentation</vt:lpstr>
      <vt:lpstr>PowerPoint Presentation</vt:lpstr>
      <vt:lpstr>Demo</vt:lpstr>
      <vt:lpstr>Bring  ESG via BlockChain to  Visibility &amp; Enthusiasm </vt:lpstr>
      <vt:lpstr>GaiaCoin team</vt:lpstr>
      <vt:lpstr>How do you help the earth?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GaiaCoin  when ESG meets Web 3 </dc:title>
  <cp:lastModifiedBy>Jin Cao</cp:lastModifiedBy>
  <cp:revision>1</cp:revision>
  <dcterms:modified xsi:type="dcterms:W3CDTF">2023-11-12T11:05:06Z</dcterms:modified>
</cp:coreProperties>
</file>